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  <p:sldId id="270" r:id="rId6"/>
    <p:sldId id="258" r:id="rId7"/>
    <p:sldId id="261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200"/>
    <a:srgbClr val="EC724F"/>
    <a:srgbClr val="002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>
        <p:scale>
          <a:sx n="77" d="100"/>
          <a:sy n="77" d="100"/>
        </p:scale>
        <p:origin x="79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0423661012169E-2"/>
          <c:y val="0"/>
          <c:w val="0.9004536085789890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7D2C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68D-B542-99F6-92C513C232A3}"/>
              </c:ext>
            </c:extLst>
          </c:dPt>
          <c:dPt>
            <c:idx val="1"/>
            <c:bubble3D val="0"/>
            <c:spPr>
              <a:solidFill>
                <a:srgbClr val="A59C9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68D-B542-99F6-92C513C232A3}"/>
              </c:ext>
            </c:extLst>
          </c:dPt>
          <c:dPt>
            <c:idx val="2"/>
            <c:bubble3D val="0"/>
            <c:spPr>
              <a:solidFill>
                <a:srgbClr val="A5D0CB"/>
              </a:solidFill>
            </c:spPr>
            <c:extLst>
              <c:ext xmlns:c16="http://schemas.microsoft.com/office/drawing/2014/chart" uri="{C3380CC4-5D6E-409C-BE32-E72D297353CC}">
                <c16:uniqueId val="{00000005-068D-B542-99F6-92C513C232A3}"/>
              </c:ext>
            </c:extLst>
          </c:dPt>
          <c:dPt>
            <c:idx val="3"/>
            <c:bubble3D val="0"/>
            <c:spPr>
              <a:solidFill>
                <a:srgbClr val="FDDD6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68D-B542-99F6-92C513C232A3}"/>
              </c:ext>
            </c:extLst>
          </c:dPt>
          <c:dPt>
            <c:idx val="4"/>
            <c:bubble3D val="0"/>
            <c:spPr>
              <a:solidFill>
                <a:srgbClr val="EB3C00"/>
              </a:solidFill>
            </c:spPr>
            <c:extLst>
              <c:ext xmlns:c16="http://schemas.microsoft.com/office/drawing/2014/chart" uri="{C3380CC4-5D6E-409C-BE32-E72D297353CC}">
                <c16:uniqueId val="{00000009-068D-B542-99F6-92C513C232A3}"/>
              </c:ext>
            </c:extLst>
          </c:dPt>
          <c:dPt>
            <c:idx val="5"/>
            <c:bubble3D val="0"/>
            <c:spPr>
              <a:solidFill>
                <a:srgbClr val="00263E"/>
              </a:solidFill>
            </c:spPr>
            <c:extLst>
              <c:ext xmlns:c16="http://schemas.microsoft.com/office/drawing/2014/chart" uri="{C3380CC4-5D6E-409C-BE32-E72D297353CC}">
                <c16:uniqueId val="{0000000B-068D-B542-99F6-92C513C232A3}"/>
              </c:ext>
            </c:extLst>
          </c:dPt>
          <c:dPt>
            <c:idx val="6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0D-068D-B542-99F6-92C513C232A3}"/>
              </c:ext>
            </c:extLst>
          </c:dPt>
          <c:dLbls>
            <c:delete val="1"/>
          </c:dLbls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</c:v>
                </c:pt>
                <c:pt idx="1">
                  <c:v>0.1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0.23</c:v>
                </c:pt>
                <c:pt idx="5">
                  <c:v>0.16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8D-B542-99F6-92C513C232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667966330409799E-2"/>
          <c:y val="6.1491137860255597E-2"/>
          <c:w val="0.94833203366958996"/>
          <c:h val="0.88141488904693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Audio Communications Group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A59C94"/>
              </a:solidFill>
            </c:spPr>
            <c:extLst>
              <c:ext xmlns:c16="http://schemas.microsoft.com/office/drawing/2014/chart" uri="{C3380CC4-5D6E-409C-BE32-E72D297353CC}">
                <c16:uniqueId val="{00000001-160D-9447-86E8-090749C76A80}"/>
              </c:ext>
            </c:extLst>
          </c:dPt>
          <c:dPt>
            <c:idx val="2"/>
            <c:invertIfNegative val="0"/>
            <c:bubble3D val="0"/>
            <c:spPr>
              <a:solidFill>
                <a:srgbClr val="A59C94"/>
              </a:solidFill>
            </c:spPr>
            <c:extLst>
              <c:ext xmlns:c16="http://schemas.microsoft.com/office/drawing/2014/chart" uri="{C3380CC4-5D6E-409C-BE32-E72D297353CC}">
                <c16:uniqueId val="{00000003-160D-9447-86E8-090749C76A80}"/>
              </c:ext>
            </c:extLst>
          </c:dPt>
          <c:dPt>
            <c:idx val="3"/>
            <c:invertIfNegative val="0"/>
            <c:bubble3D val="0"/>
            <c:spPr>
              <a:solidFill>
                <a:srgbClr val="A59C94"/>
              </a:solidFill>
            </c:spPr>
            <c:extLst>
              <c:ext xmlns:c16="http://schemas.microsoft.com/office/drawing/2014/chart" uri="{C3380CC4-5D6E-409C-BE32-E72D297353CC}">
                <c16:uniqueId val="{00000005-160D-9447-86E8-090749C76A80}"/>
              </c:ext>
            </c:extLst>
          </c:dPt>
          <c:dPt>
            <c:idx val="4"/>
            <c:invertIfNegative val="0"/>
            <c:bubble3D val="0"/>
            <c:spPr>
              <a:solidFill>
                <a:srgbClr val="A59C94"/>
              </a:solidFill>
            </c:spPr>
            <c:extLst>
              <c:ext xmlns:c16="http://schemas.microsoft.com/office/drawing/2014/chart" uri="{C3380CC4-5D6E-409C-BE32-E72D297353CC}">
                <c16:uniqueId val="{00000007-160D-9447-86E8-090749C76A80}"/>
              </c:ext>
            </c:extLst>
          </c:dPt>
          <c:dPt>
            <c:idx val="5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09-160D-9447-86E8-090749C76A80}"/>
              </c:ext>
            </c:extLst>
          </c:dPt>
          <c:dPt>
            <c:idx val="6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0B-160D-9447-86E8-090749C76A80}"/>
              </c:ext>
            </c:extLst>
          </c:dPt>
          <c:dPt>
            <c:idx val="7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0D-160D-9447-86E8-090749C76A80}"/>
              </c:ext>
            </c:extLst>
          </c:dPt>
          <c:dPt>
            <c:idx val="8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0F-160D-9447-86E8-090749C76A80}"/>
              </c:ext>
            </c:extLst>
          </c:dPt>
          <c:dPt>
            <c:idx val="9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11-160D-9447-86E8-090749C76A80}"/>
              </c:ext>
            </c:extLst>
          </c:dPt>
          <c:dPt>
            <c:idx val="10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13-160D-9447-86E8-090749C76A80}"/>
              </c:ext>
            </c:extLst>
          </c:dPt>
          <c:dPt>
            <c:idx val="11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15-160D-9447-86E8-090749C76A80}"/>
              </c:ext>
            </c:extLst>
          </c:dPt>
          <c:dPt>
            <c:idx val="12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17-160D-9447-86E8-090749C76A80}"/>
              </c:ext>
            </c:extLst>
          </c:dPt>
          <c:dPt>
            <c:idx val="13"/>
            <c:invertIfNegative val="0"/>
            <c:bubble3D val="0"/>
            <c:spPr>
              <a:solidFill>
                <a:srgbClr val="D7D2CB"/>
              </a:solidFill>
            </c:spPr>
            <c:extLst>
              <c:ext xmlns:c16="http://schemas.microsoft.com/office/drawing/2014/chart" uri="{C3380CC4-5D6E-409C-BE32-E72D297353CC}">
                <c16:uniqueId val="{00000019-160D-9447-86E8-090749C76A80}"/>
              </c:ext>
            </c:extLst>
          </c:dPt>
          <c:dPt>
            <c:idx val="14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1B-160D-9447-86E8-090749C76A80}"/>
              </c:ext>
            </c:extLst>
          </c:dPt>
          <c:dPt>
            <c:idx val="15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1D-160D-9447-86E8-090749C76A80}"/>
              </c:ext>
            </c:extLst>
          </c:dPt>
          <c:dPt>
            <c:idx val="16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1F-160D-9447-86E8-090749C76A80}"/>
              </c:ext>
            </c:extLst>
          </c:dPt>
          <c:dPt>
            <c:idx val="17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1-160D-9447-86E8-090749C76A80}"/>
              </c:ext>
            </c:extLst>
          </c:dPt>
          <c:dPt>
            <c:idx val="18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3-160D-9447-86E8-090749C76A80}"/>
              </c:ext>
            </c:extLst>
          </c:dPt>
          <c:dPt>
            <c:idx val="19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5-160D-9447-86E8-090749C76A80}"/>
              </c:ext>
            </c:extLst>
          </c:dPt>
          <c:dPt>
            <c:idx val="20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7-160D-9447-86E8-090749C76A80}"/>
              </c:ext>
            </c:extLst>
          </c:dPt>
          <c:dPt>
            <c:idx val="21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9-160D-9447-86E8-090749C76A80}"/>
              </c:ext>
            </c:extLst>
          </c:dPt>
          <c:dPt>
            <c:idx val="22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B-160D-9447-86E8-090749C76A80}"/>
              </c:ext>
            </c:extLst>
          </c:dPt>
          <c:dPt>
            <c:idx val="23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D-160D-9447-86E8-090749C76A80}"/>
              </c:ext>
            </c:extLst>
          </c:dPt>
          <c:dPt>
            <c:idx val="24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2F-160D-9447-86E8-090749C76A80}"/>
              </c:ext>
            </c:extLst>
          </c:dPt>
          <c:dPt>
            <c:idx val="25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31-160D-9447-86E8-090749C76A80}"/>
              </c:ext>
            </c:extLst>
          </c:dPt>
          <c:dPt>
            <c:idx val="26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33-160D-9447-86E8-090749C76A80}"/>
              </c:ext>
            </c:extLst>
          </c:dPt>
          <c:dPt>
            <c:idx val="27"/>
            <c:invertIfNegative val="0"/>
            <c:bubble3D val="0"/>
            <c:spPr>
              <a:solidFill>
                <a:srgbClr val="EEE8D6"/>
              </a:solidFill>
            </c:spPr>
            <c:extLst>
              <c:ext xmlns:c16="http://schemas.microsoft.com/office/drawing/2014/chart" uri="{C3380CC4-5D6E-409C-BE32-E72D297353CC}">
                <c16:uniqueId val="{00000035-160D-9447-86E8-090749C76A80}"/>
              </c:ext>
            </c:extLst>
          </c:dPt>
          <c:dPt>
            <c:idx val="28"/>
            <c:invertIfNegative val="0"/>
            <c:bubble3D val="0"/>
            <c:spPr>
              <a:solidFill>
                <a:srgbClr val="FDDD66"/>
              </a:solidFill>
            </c:spPr>
            <c:extLst>
              <c:ext xmlns:c16="http://schemas.microsoft.com/office/drawing/2014/chart" uri="{C3380CC4-5D6E-409C-BE32-E72D297353CC}">
                <c16:uniqueId val="{00000037-160D-9447-86E8-090749C76A80}"/>
              </c:ext>
            </c:extLst>
          </c:dPt>
          <c:dPt>
            <c:idx val="29"/>
            <c:invertIfNegative val="0"/>
            <c:bubble3D val="0"/>
            <c:spPr>
              <a:solidFill>
                <a:srgbClr val="FDDD66"/>
              </a:solidFill>
            </c:spPr>
            <c:extLst>
              <c:ext xmlns:c16="http://schemas.microsoft.com/office/drawing/2014/chart" uri="{C3380CC4-5D6E-409C-BE32-E72D297353CC}">
                <c16:uniqueId val="{00000039-160D-9447-86E8-090749C76A80}"/>
              </c:ext>
            </c:extLst>
          </c:dPt>
          <c:dPt>
            <c:idx val="30"/>
            <c:invertIfNegative val="0"/>
            <c:bubble3D val="0"/>
            <c:spPr>
              <a:solidFill>
                <a:srgbClr val="FDDD66"/>
              </a:solidFill>
            </c:spPr>
            <c:extLst>
              <c:ext xmlns:c16="http://schemas.microsoft.com/office/drawing/2014/chart" uri="{C3380CC4-5D6E-409C-BE32-E72D297353CC}">
                <c16:uniqueId val="{0000003B-160D-9447-86E8-090749C76A80}"/>
              </c:ext>
            </c:extLst>
          </c:dPt>
          <c:dPt>
            <c:idx val="31"/>
            <c:invertIfNegative val="0"/>
            <c:bubble3D val="0"/>
            <c:spPr>
              <a:solidFill>
                <a:srgbClr val="FDDD66"/>
              </a:solidFill>
            </c:spPr>
            <c:extLst>
              <c:ext xmlns:c16="http://schemas.microsoft.com/office/drawing/2014/chart" uri="{C3380CC4-5D6E-409C-BE32-E72D297353CC}">
                <c16:uniqueId val="{0000003D-160D-9447-86E8-090749C76A80}"/>
              </c:ext>
            </c:extLst>
          </c:dPt>
          <c:dPt>
            <c:idx val="32"/>
            <c:invertIfNegative val="0"/>
            <c:bubble3D val="0"/>
            <c:spPr>
              <a:solidFill>
                <a:srgbClr val="FDDD66"/>
              </a:solidFill>
            </c:spPr>
            <c:extLst>
              <c:ext xmlns:c16="http://schemas.microsoft.com/office/drawing/2014/chart" uri="{C3380CC4-5D6E-409C-BE32-E72D297353CC}">
                <c16:uniqueId val="{0000003F-160D-9447-86E8-090749C76A80}"/>
              </c:ext>
            </c:extLst>
          </c:dPt>
          <c:dPt>
            <c:idx val="33"/>
            <c:invertIfNegative val="0"/>
            <c:bubble3D val="0"/>
            <c:spPr>
              <a:solidFill>
                <a:srgbClr val="95D0CC"/>
              </a:solidFill>
            </c:spPr>
            <c:extLst>
              <c:ext xmlns:c16="http://schemas.microsoft.com/office/drawing/2014/chart" uri="{C3380CC4-5D6E-409C-BE32-E72D297353CC}">
                <c16:uniqueId val="{00000041-160D-9447-86E8-090749C76A80}"/>
              </c:ext>
            </c:extLst>
          </c:dPt>
          <c:dPt>
            <c:idx val="34"/>
            <c:invertIfNegative val="0"/>
            <c:bubble3D val="0"/>
            <c:spPr>
              <a:solidFill>
                <a:srgbClr val="95D0CC"/>
              </a:solidFill>
            </c:spPr>
            <c:extLst>
              <c:ext xmlns:c16="http://schemas.microsoft.com/office/drawing/2014/chart" uri="{C3380CC4-5D6E-409C-BE32-E72D297353CC}">
                <c16:uniqueId val="{00000043-160D-9447-86E8-090749C76A80}"/>
              </c:ext>
            </c:extLst>
          </c:dPt>
          <c:dPt>
            <c:idx val="35"/>
            <c:invertIfNegative val="0"/>
            <c:bubble3D val="0"/>
            <c:spPr>
              <a:solidFill>
                <a:srgbClr val="95D0CC"/>
              </a:solidFill>
            </c:spPr>
            <c:extLst>
              <c:ext xmlns:c16="http://schemas.microsoft.com/office/drawing/2014/chart" uri="{C3380CC4-5D6E-409C-BE32-E72D297353CC}">
                <c16:uniqueId val="{00000045-160D-9447-86E8-090749C76A80}"/>
              </c:ext>
            </c:extLst>
          </c:dPt>
          <c:dPt>
            <c:idx val="36"/>
            <c:invertIfNegative val="0"/>
            <c:bubble3D val="0"/>
            <c:spPr>
              <a:solidFill>
                <a:srgbClr val="95D0CC"/>
              </a:solidFill>
            </c:spPr>
            <c:extLst>
              <c:ext xmlns:c16="http://schemas.microsoft.com/office/drawing/2014/chart" uri="{C3380CC4-5D6E-409C-BE32-E72D297353CC}">
                <c16:uniqueId val="{00000047-160D-9447-86E8-090749C76A80}"/>
              </c:ext>
            </c:extLst>
          </c:dPt>
          <c:cat>
            <c:numRef>
              <c:f>Sheet1!$B$1:$AZ$1</c:f>
              <c:numCache>
                <c:formatCode>General</c:formatCode>
                <c:ptCount val="37"/>
                <c:pt idx="1">
                  <c:v>1964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37"/>
                <c:pt idx="1">
                  <c:v>0.85070000000000001</c:v>
                </c:pt>
                <c:pt idx="2">
                  <c:v>37.9</c:v>
                </c:pt>
                <c:pt idx="3">
                  <c:v>40.6</c:v>
                </c:pt>
                <c:pt idx="4">
                  <c:v>43.3</c:v>
                </c:pt>
                <c:pt idx="5">
                  <c:v>46</c:v>
                </c:pt>
                <c:pt idx="6">
                  <c:v>41.2</c:v>
                </c:pt>
                <c:pt idx="7">
                  <c:v>48.1</c:v>
                </c:pt>
                <c:pt idx="8">
                  <c:v>48.2</c:v>
                </c:pt>
                <c:pt idx="9">
                  <c:v>55.7</c:v>
                </c:pt>
                <c:pt idx="10">
                  <c:v>69.400000000000006</c:v>
                </c:pt>
                <c:pt idx="11">
                  <c:v>78.099999999999994</c:v>
                </c:pt>
                <c:pt idx="12">
                  <c:v>84.4</c:v>
                </c:pt>
                <c:pt idx="13">
                  <c:v>90.7</c:v>
                </c:pt>
                <c:pt idx="14">
                  <c:v>94.5</c:v>
                </c:pt>
                <c:pt idx="15">
                  <c:v>95.8</c:v>
                </c:pt>
                <c:pt idx="16">
                  <c:v>112.267</c:v>
                </c:pt>
                <c:pt idx="17">
                  <c:v>133.96600000000001</c:v>
                </c:pt>
                <c:pt idx="18">
                  <c:v>169.923</c:v>
                </c:pt>
                <c:pt idx="19">
                  <c:v>182.959</c:v>
                </c:pt>
                <c:pt idx="20">
                  <c:v>195.3</c:v>
                </c:pt>
                <c:pt idx="21">
                  <c:v>236.1</c:v>
                </c:pt>
                <c:pt idx="22">
                  <c:v>282.54599999999999</c:v>
                </c:pt>
                <c:pt idx="23">
                  <c:v>309.14299999999997</c:v>
                </c:pt>
                <c:pt idx="24">
                  <c:v>390.74799999999999</c:v>
                </c:pt>
                <c:pt idx="25">
                  <c:v>311.18099999999993</c:v>
                </c:pt>
                <c:pt idx="26">
                  <c:v>337.50799999999992</c:v>
                </c:pt>
                <c:pt idx="27">
                  <c:v>417</c:v>
                </c:pt>
                <c:pt idx="28">
                  <c:v>560</c:v>
                </c:pt>
                <c:pt idx="29">
                  <c:v>629.70000000000005</c:v>
                </c:pt>
                <c:pt idx="30">
                  <c:v>676.5</c:v>
                </c:pt>
                <c:pt idx="31">
                  <c:v>747.9</c:v>
                </c:pt>
                <c:pt idx="32">
                  <c:v>674.6</c:v>
                </c:pt>
                <c:pt idx="33">
                  <c:v>613.79999999999995</c:v>
                </c:pt>
                <c:pt idx="34">
                  <c:v>683.6</c:v>
                </c:pt>
                <c:pt idx="35">
                  <c:v>713.4</c:v>
                </c:pt>
                <c:pt idx="36">
                  <c:v>762.2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160D-9447-86E8-090749C76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-135355168"/>
        <c:axId val="-139430768"/>
      </c:barChart>
      <c:catAx>
        <c:axId val="-13535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943076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139430768"/>
        <c:scaling>
          <c:orientation val="minMax"/>
          <c:max val="900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35355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667966330409799E-2"/>
          <c:y val="6.1491137860255597E-2"/>
          <c:w val="0.94833203366958996"/>
          <c:h val="0.88141488904693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Audio Communications Group</c:v>
                </c:pt>
              </c:strCache>
            </c:strRef>
          </c:tx>
          <c:spPr>
            <a:ln w="2857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D6E71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9254-9544-ACC6-F2FC7C03E80B}"/>
              </c:ext>
            </c:extLst>
          </c:dPt>
          <c:dPt>
            <c:idx val="2"/>
            <c:invertIfNegative val="0"/>
            <c:bubble3D val="0"/>
            <c:spPr>
              <a:solidFill>
                <a:srgbClr val="63707B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3-9254-9544-ACC6-F2FC7C03E80B}"/>
              </c:ext>
            </c:extLst>
          </c:dPt>
          <c:dPt>
            <c:idx val="3"/>
            <c:invertIfNegative val="0"/>
            <c:bubble3D val="0"/>
            <c:spPr>
              <a:solidFill>
                <a:srgbClr val="63707B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5-9254-9544-ACC6-F2FC7C03E80B}"/>
              </c:ext>
            </c:extLst>
          </c:dPt>
          <c:dPt>
            <c:idx val="4"/>
            <c:invertIfNegative val="0"/>
            <c:bubble3D val="0"/>
            <c:spPr>
              <a:solidFill>
                <a:srgbClr val="63707B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7-9254-9544-ACC6-F2FC7C03E80B}"/>
              </c:ext>
            </c:extLst>
          </c:dPt>
          <c:dPt>
            <c:idx val="5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9-9254-9544-ACC6-F2FC7C03E80B}"/>
              </c:ext>
            </c:extLst>
          </c:dPt>
          <c:dPt>
            <c:idx val="6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B-9254-9544-ACC6-F2FC7C03E80B}"/>
              </c:ext>
            </c:extLst>
          </c:dPt>
          <c:dPt>
            <c:idx val="7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D-9254-9544-ACC6-F2FC7C03E80B}"/>
              </c:ext>
            </c:extLst>
          </c:dPt>
          <c:dPt>
            <c:idx val="8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F-9254-9544-ACC6-F2FC7C03E80B}"/>
              </c:ext>
            </c:extLst>
          </c:dPt>
          <c:dPt>
            <c:idx val="9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1-9254-9544-ACC6-F2FC7C03E80B}"/>
              </c:ext>
            </c:extLst>
          </c:dPt>
          <c:dPt>
            <c:idx val="10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3-9254-9544-ACC6-F2FC7C03E80B}"/>
              </c:ext>
            </c:extLst>
          </c:dPt>
          <c:dPt>
            <c:idx val="11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5-9254-9544-ACC6-F2FC7C03E80B}"/>
              </c:ext>
            </c:extLst>
          </c:dPt>
          <c:dPt>
            <c:idx val="12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7-9254-9544-ACC6-F2FC7C03E80B}"/>
              </c:ext>
            </c:extLst>
          </c:dPt>
          <c:dPt>
            <c:idx val="13"/>
            <c:invertIfNegative val="0"/>
            <c:bubble3D val="0"/>
            <c:spPr>
              <a:solidFill>
                <a:srgbClr val="C6C1B7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9-9254-9544-ACC6-F2FC7C03E80B}"/>
              </c:ext>
            </c:extLst>
          </c:dPt>
          <c:dPt>
            <c:idx val="14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B-9254-9544-ACC6-F2FC7C03E80B}"/>
              </c:ext>
            </c:extLst>
          </c:dPt>
          <c:dPt>
            <c:idx val="15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D-9254-9544-ACC6-F2FC7C03E80B}"/>
              </c:ext>
            </c:extLst>
          </c:dPt>
          <c:dPt>
            <c:idx val="16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1F-9254-9544-ACC6-F2FC7C03E80B}"/>
              </c:ext>
            </c:extLst>
          </c:dPt>
          <c:dPt>
            <c:idx val="17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1-9254-9544-ACC6-F2FC7C03E80B}"/>
              </c:ext>
            </c:extLst>
          </c:dPt>
          <c:dPt>
            <c:idx val="18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3-9254-9544-ACC6-F2FC7C03E80B}"/>
              </c:ext>
            </c:extLst>
          </c:dPt>
          <c:dPt>
            <c:idx val="19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5-9254-9544-ACC6-F2FC7C03E80B}"/>
              </c:ext>
            </c:extLst>
          </c:dPt>
          <c:dPt>
            <c:idx val="20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7-9254-9544-ACC6-F2FC7C03E80B}"/>
              </c:ext>
            </c:extLst>
          </c:dPt>
          <c:dPt>
            <c:idx val="21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9-9254-9544-ACC6-F2FC7C03E80B}"/>
              </c:ext>
            </c:extLst>
          </c:dPt>
          <c:dPt>
            <c:idx val="22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B-9254-9544-ACC6-F2FC7C03E80B}"/>
              </c:ext>
            </c:extLst>
          </c:dPt>
          <c:dPt>
            <c:idx val="23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D-9254-9544-ACC6-F2FC7C03E80B}"/>
              </c:ext>
            </c:extLst>
          </c:dPt>
          <c:dPt>
            <c:idx val="24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2F-9254-9544-ACC6-F2FC7C03E80B}"/>
              </c:ext>
            </c:extLst>
          </c:dPt>
          <c:dPt>
            <c:idx val="25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1-9254-9544-ACC6-F2FC7C03E80B}"/>
              </c:ext>
            </c:extLst>
          </c:dPt>
          <c:dPt>
            <c:idx val="26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3-9254-9544-ACC6-F2FC7C03E80B}"/>
              </c:ext>
            </c:extLst>
          </c:dPt>
          <c:dPt>
            <c:idx val="27"/>
            <c:invertIfNegative val="0"/>
            <c:bubble3D val="0"/>
            <c:spPr>
              <a:solidFill>
                <a:srgbClr val="F1E9D6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5-9254-9544-ACC6-F2FC7C03E80B}"/>
              </c:ext>
            </c:extLst>
          </c:dPt>
          <c:dPt>
            <c:idx val="28"/>
            <c:invertIfNegative val="0"/>
            <c:bubble3D val="0"/>
            <c:spPr>
              <a:solidFill>
                <a:srgbClr val="F6E678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7-9254-9544-ACC6-F2FC7C03E80B}"/>
              </c:ext>
            </c:extLst>
          </c:dPt>
          <c:dPt>
            <c:idx val="29"/>
            <c:invertIfNegative val="0"/>
            <c:bubble3D val="0"/>
            <c:spPr>
              <a:solidFill>
                <a:srgbClr val="F6E678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9-9254-9544-ACC6-F2FC7C03E80B}"/>
              </c:ext>
            </c:extLst>
          </c:dPt>
          <c:dPt>
            <c:idx val="30"/>
            <c:invertIfNegative val="0"/>
            <c:bubble3D val="0"/>
            <c:spPr>
              <a:solidFill>
                <a:srgbClr val="F6E678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B-9254-9544-ACC6-F2FC7C03E80B}"/>
              </c:ext>
            </c:extLst>
          </c:dPt>
          <c:dPt>
            <c:idx val="31"/>
            <c:invertIfNegative val="0"/>
            <c:bubble3D val="0"/>
            <c:spPr>
              <a:solidFill>
                <a:srgbClr val="F6E678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D-9254-9544-ACC6-F2FC7C03E80B}"/>
              </c:ext>
            </c:extLst>
          </c:dPt>
          <c:dPt>
            <c:idx val="32"/>
            <c:invertIfNegative val="0"/>
            <c:bubble3D val="0"/>
            <c:spPr>
              <a:solidFill>
                <a:srgbClr val="F6E678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3F-9254-9544-ACC6-F2FC7C03E80B}"/>
              </c:ext>
            </c:extLst>
          </c:dPt>
          <c:dPt>
            <c:idx val="33"/>
            <c:invertIfNegative val="0"/>
            <c:bubble3D val="0"/>
            <c:spPr>
              <a:solidFill>
                <a:srgbClr val="95D0CC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41-9254-9544-ACC6-F2FC7C03E80B}"/>
              </c:ext>
            </c:extLst>
          </c:dPt>
          <c:dPt>
            <c:idx val="34"/>
            <c:invertIfNegative val="0"/>
            <c:bubble3D val="0"/>
            <c:spPr>
              <a:solidFill>
                <a:srgbClr val="95D0CC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43-9254-9544-ACC6-F2FC7C03E80B}"/>
              </c:ext>
            </c:extLst>
          </c:dPt>
          <c:dPt>
            <c:idx val="35"/>
            <c:invertIfNegative val="0"/>
            <c:bubble3D val="0"/>
            <c:spPr>
              <a:solidFill>
                <a:srgbClr val="95D0CC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45-9254-9544-ACC6-F2FC7C03E80B}"/>
              </c:ext>
            </c:extLst>
          </c:dPt>
          <c:dPt>
            <c:idx val="36"/>
            <c:invertIfNegative val="0"/>
            <c:bubble3D val="0"/>
            <c:spPr>
              <a:solidFill>
                <a:srgbClr val="95D0CC"/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47-9254-9544-ACC6-F2FC7C03E80B}"/>
              </c:ext>
            </c:extLst>
          </c:dPt>
          <c:cat>
            <c:numRef>
              <c:f>Sheet1!$B$1:$AZ$1</c:f>
              <c:numCache>
                <c:formatCode>General</c:formatCode>
                <c:ptCount val="37"/>
                <c:pt idx="1">
                  <c:v>1964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37"/>
                <c:pt idx="1">
                  <c:v>0.85070000000000001</c:v>
                </c:pt>
                <c:pt idx="2">
                  <c:v>37.9</c:v>
                </c:pt>
                <c:pt idx="3">
                  <c:v>40.6</c:v>
                </c:pt>
                <c:pt idx="4">
                  <c:v>43.3</c:v>
                </c:pt>
                <c:pt idx="5">
                  <c:v>46</c:v>
                </c:pt>
                <c:pt idx="6">
                  <c:v>41.2</c:v>
                </c:pt>
                <c:pt idx="7">
                  <c:v>48.1</c:v>
                </c:pt>
                <c:pt idx="8">
                  <c:v>48.2</c:v>
                </c:pt>
                <c:pt idx="9">
                  <c:v>55.7</c:v>
                </c:pt>
                <c:pt idx="10">
                  <c:v>69.400000000000006</c:v>
                </c:pt>
                <c:pt idx="11">
                  <c:v>78.099999999999994</c:v>
                </c:pt>
                <c:pt idx="12">
                  <c:v>84.4</c:v>
                </c:pt>
                <c:pt idx="13">
                  <c:v>90.7</c:v>
                </c:pt>
                <c:pt idx="14">
                  <c:v>94.5</c:v>
                </c:pt>
                <c:pt idx="15">
                  <c:v>95.8</c:v>
                </c:pt>
                <c:pt idx="16">
                  <c:v>112.267</c:v>
                </c:pt>
                <c:pt idx="17">
                  <c:v>133.96600000000001</c:v>
                </c:pt>
                <c:pt idx="18">
                  <c:v>169.923</c:v>
                </c:pt>
                <c:pt idx="19">
                  <c:v>182.959</c:v>
                </c:pt>
                <c:pt idx="20">
                  <c:v>195.3</c:v>
                </c:pt>
                <c:pt idx="21">
                  <c:v>236.1</c:v>
                </c:pt>
                <c:pt idx="22">
                  <c:v>282.54599999999999</c:v>
                </c:pt>
                <c:pt idx="23">
                  <c:v>309.14299999999997</c:v>
                </c:pt>
                <c:pt idx="24">
                  <c:v>390.74799999999999</c:v>
                </c:pt>
                <c:pt idx="25">
                  <c:v>311.18099999999993</c:v>
                </c:pt>
                <c:pt idx="26">
                  <c:v>337.50799999999992</c:v>
                </c:pt>
                <c:pt idx="27">
                  <c:v>417</c:v>
                </c:pt>
                <c:pt idx="28">
                  <c:v>560</c:v>
                </c:pt>
                <c:pt idx="29">
                  <c:v>629.70000000000005</c:v>
                </c:pt>
                <c:pt idx="30">
                  <c:v>676.5</c:v>
                </c:pt>
                <c:pt idx="31">
                  <c:v>747.9</c:v>
                </c:pt>
                <c:pt idx="32">
                  <c:v>674.6</c:v>
                </c:pt>
                <c:pt idx="33">
                  <c:v>613.79999999999995</c:v>
                </c:pt>
                <c:pt idx="34">
                  <c:v>683.6</c:v>
                </c:pt>
                <c:pt idx="35">
                  <c:v>713.4</c:v>
                </c:pt>
                <c:pt idx="36">
                  <c:v>762.2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254-9544-ACC6-F2FC7C03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-135355168"/>
        <c:axId val="-139430768"/>
      </c:barChart>
      <c:catAx>
        <c:axId val="-135355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9430768"/>
        <c:crosses val="autoZero"/>
        <c:auto val="1"/>
        <c:lblAlgn val="ctr"/>
        <c:lblOffset val="100"/>
        <c:noMultiLvlLbl val="0"/>
      </c:catAx>
      <c:valAx>
        <c:axId val="-139430768"/>
        <c:scaling>
          <c:orientation val="minMax"/>
        </c:scaling>
        <c:delete val="1"/>
        <c:axPos val="b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135355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19239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pc="300" baseline="0">
                <a:solidFill>
                  <a:srgbClr val="EB3C00"/>
                </a:solid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May Be No More Than three 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1F8668-D43C-0849-8117-F0FA965AC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" y="4493494"/>
            <a:ext cx="8735928" cy="4137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5253CAE-A4E7-B849-B6B8-F88BF567FE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072" y="4273823"/>
            <a:ext cx="8759678" cy="365554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2263D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8C914-2E75-8746-8B85-CF53F55B2214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F01D9-7AD3-644B-A988-68BDF922A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4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orizontal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B78CB7-FE80-6C4E-8B25-F69DEB594CE2}"/>
              </a:ext>
            </a:extLst>
          </p:cNvPr>
          <p:cNvSpPr txBox="1"/>
          <p:nvPr userDrawn="1"/>
        </p:nvSpPr>
        <p:spPr>
          <a:xfrm>
            <a:off x="294756" y="284034"/>
            <a:ext cx="5825957" cy="4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300" b="1" u="sng" spc="300">
                <a:solidFill>
                  <a:schemeClr val="tx1"/>
                </a:solidFill>
                <a:latin typeface="arial" charset="0"/>
              </a:rPr>
              <a:t>AGENDA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F32219-8498-0B40-B00D-7C995D9AE7AD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944BD6-81F8-7D43-98AF-399A57B290A4}"/>
              </a:ext>
            </a:extLst>
          </p:cNvPr>
          <p:cNvSpPr txBox="1"/>
          <p:nvPr userDrawn="1"/>
        </p:nvSpPr>
        <p:spPr>
          <a:xfrm>
            <a:off x="257903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88C855-FF95-9049-821D-53F4FCA5036D}"/>
              </a:ext>
            </a:extLst>
          </p:cNvPr>
          <p:cNvSpPr txBox="1"/>
          <p:nvPr userDrawn="1"/>
        </p:nvSpPr>
        <p:spPr>
          <a:xfrm>
            <a:off x="222339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62C7A0-19B3-9347-B7E2-B0F881741191}"/>
              </a:ext>
            </a:extLst>
          </p:cNvPr>
          <p:cNvSpPr txBox="1"/>
          <p:nvPr userDrawn="1"/>
        </p:nvSpPr>
        <p:spPr>
          <a:xfrm>
            <a:off x="4158248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6AF206-5C03-6F4F-B3A5-CD33C2E35E6D}"/>
              </a:ext>
            </a:extLst>
          </p:cNvPr>
          <p:cNvSpPr txBox="1"/>
          <p:nvPr userDrawn="1"/>
        </p:nvSpPr>
        <p:spPr>
          <a:xfrm>
            <a:off x="609600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7B8BEF-C608-DB40-B7FE-9ACA0A75EE86}"/>
              </a:ext>
            </a:extLst>
          </p:cNvPr>
          <p:cNvSpPr txBox="1"/>
          <p:nvPr userDrawn="1"/>
        </p:nvSpPr>
        <p:spPr>
          <a:xfrm>
            <a:off x="800628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96C8A9-BAE7-C548-AF8C-551D0044C963}"/>
              </a:ext>
            </a:extLst>
          </p:cNvPr>
          <p:cNvSpPr txBox="1"/>
          <p:nvPr userDrawn="1"/>
        </p:nvSpPr>
        <p:spPr>
          <a:xfrm>
            <a:off x="996421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6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6FCFA73-5846-2248-A9FA-75C27ECF01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4C18AA75-8C31-E74D-86AB-78ED5AC6CEA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2404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6FD089F-00EE-2549-9D1B-5D6B1F469A0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5504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E931702C-AA94-B14A-BA9F-ACE02D7AECA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68604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DF543C4-67C1-7C4E-9100-EF928A74E9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704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2AA3E660-5D88-ED47-8958-E9ABDBBB188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28676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93A1CD2-B15B-B14C-BDD4-0AF3EDCD812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971776" y="2585138"/>
            <a:ext cx="1910348" cy="562218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D40EF94-79A2-C94F-AC9C-16118A42B68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224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A008A79-3C8B-AE45-9F7C-43CF11ECEA3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677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AC61C07D-CFAF-BD45-BDF4-704473DE074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08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16D5B20B-94D3-064E-9E0B-67962C1082A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028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E1AA9FA-B9CB-6D49-97CB-49AC5ECE50E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71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790B0EA-3582-3945-835F-23F7D080E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orizontal Pearl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B78CB7-FE80-6C4E-8B25-F69DEB594CE2}"/>
              </a:ext>
            </a:extLst>
          </p:cNvPr>
          <p:cNvSpPr txBox="1"/>
          <p:nvPr userDrawn="1"/>
        </p:nvSpPr>
        <p:spPr>
          <a:xfrm>
            <a:off x="294756" y="284034"/>
            <a:ext cx="5825957" cy="4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300" b="1" u="sng" spc="300">
                <a:solidFill>
                  <a:schemeClr val="bg1"/>
                </a:solidFill>
                <a:latin typeface="arial" charset="0"/>
              </a:rPr>
              <a:t>AGENDA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89F256-430E-8648-8E63-771040554A88}"/>
              </a:ext>
            </a:extLst>
          </p:cNvPr>
          <p:cNvSpPr txBox="1"/>
          <p:nvPr userDrawn="1"/>
        </p:nvSpPr>
        <p:spPr>
          <a:xfrm>
            <a:off x="257903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612446-27CA-9846-8E47-E1D48831E26E}"/>
              </a:ext>
            </a:extLst>
          </p:cNvPr>
          <p:cNvSpPr txBox="1"/>
          <p:nvPr userDrawn="1"/>
        </p:nvSpPr>
        <p:spPr>
          <a:xfrm>
            <a:off x="222339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EBA880-B750-7E42-A5F1-4DCBC437AE7A}"/>
              </a:ext>
            </a:extLst>
          </p:cNvPr>
          <p:cNvSpPr txBox="1"/>
          <p:nvPr userDrawn="1"/>
        </p:nvSpPr>
        <p:spPr>
          <a:xfrm>
            <a:off x="4158248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9147EC-C165-3647-AE01-CDE1247C5790}"/>
              </a:ext>
            </a:extLst>
          </p:cNvPr>
          <p:cNvSpPr txBox="1"/>
          <p:nvPr userDrawn="1"/>
        </p:nvSpPr>
        <p:spPr>
          <a:xfrm>
            <a:off x="609600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40B72-1948-4445-8C3B-B6465129EDFB}"/>
              </a:ext>
            </a:extLst>
          </p:cNvPr>
          <p:cNvSpPr txBox="1"/>
          <p:nvPr userDrawn="1"/>
        </p:nvSpPr>
        <p:spPr>
          <a:xfrm>
            <a:off x="800628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5E8F07-5B6A-CA47-8552-0C380837A6D4}"/>
              </a:ext>
            </a:extLst>
          </p:cNvPr>
          <p:cNvSpPr txBox="1"/>
          <p:nvPr userDrawn="1"/>
        </p:nvSpPr>
        <p:spPr>
          <a:xfrm>
            <a:off x="996421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6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B182BD5-AC4A-184D-B6F5-32652505B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2A3F9BC7-9A3A-374F-B5BE-941D7BE7C9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24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CE503D3B-22BD-614B-AE99-01C598133F4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55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3504191B-2334-F04F-B1C6-A7CE629D218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686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1053A152-3A4D-E64A-9746-5A4BE691C50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7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03D59D3-28A9-224D-A28F-362E99116AE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28676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9336EB6-AFE4-9D48-A12D-60C9523E8E1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971776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A6835FCE-26CA-F747-B085-1F510C39032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224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A43FB7E-EDF5-D64E-960C-A7840BE304E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677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0776EA0-E695-1C40-AD4D-5FB63E932A5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08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6507B55-F652-984B-96FD-21E550ACFE6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028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05518CC3-8504-1F45-990F-F6C5938EBC0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71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FF5810-3419-794B-B19C-91E99E650847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1262D0F-0116-0848-B62D-B249AE25E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5A1F27EB-EA8A-C747-91F1-E6750A3A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746" y="218486"/>
            <a:ext cx="8073050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rgbClr val="02263D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CF4D50-4430-004E-B2AA-9549D1D71155}"/>
              </a:ext>
            </a:extLst>
          </p:cNvPr>
          <p:cNvSpPr txBox="1"/>
          <p:nvPr userDrawn="1"/>
        </p:nvSpPr>
        <p:spPr>
          <a:xfrm>
            <a:off x="9067859" y="1401627"/>
            <a:ext cx="141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pc="300">
                <a:solidFill>
                  <a:srgbClr val="EB3C00"/>
                </a:solidFill>
                <a:latin typeface="arial" charset="0"/>
              </a:rPr>
              <a:t>#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FCDB6B-883B-6044-8A0D-CBDA38D9B0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4839" y="2379484"/>
            <a:ext cx="5932721" cy="400226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800" baseline="0">
                <a:solidFill>
                  <a:srgbClr val="02263D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6BA3C-369F-9044-9141-283F0D67DC8E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FC048A-3F45-994C-A732-F72F775E7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892F20-B85C-F34F-A6C6-58EBFFABB60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89906" y="5919009"/>
            <a:ext cx="2568103" cy="5016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78817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5A1F27EB-EA8A-C747-91F1-E6750A3A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746" y="218486"/>
            <a:ext cx="8073050" cy="1957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85640-50A6-A546-9FAE-469C10729FB1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5D66D8-EA6C-6E46-8990-D569B369D7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4839" y="2379484"/>
            <a:ext cx="5932721" cy="400226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68BFD-0E96-A444-9ABA-6A61A018C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8FC28-72A2-244E-BCED-954BF48FEE10}"/>
              </a:ext>
            </a:extLst>
          </p:cNvPr>
          <p:cNvSpPr txBox="1"/>
          <p:nvPr userDrawn="1"/>
        </p:nvSpPr>
        <p:spPr>
          <a:xfrm>
            <a:off x="9067859" y="1401627"/>
            <a:ext cx="141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pc="300">
                <a:solidFill>
                  <a:srgbClr val="EB3C00"/>
                </a:solidFill>
                <a:latin typeface="arial" charset="0"/>
              </a:rPr>
              <a:t>#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86D09F-CF71-7448-B18C-60740771A1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89906" y="5919009"/>
            <a:ext cx="2568103" cy="5016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59353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earl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5A1F27EB-EA8A-C747-91F1-E6750A3A3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746" y="218486"/>
            <a:ext cx="8073050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22EA12-819D-8541-BB00-4C55B873A3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4839" y="2379484"/>
            <a:ext cx="5932721" cy="400226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75E24-5FA8-7242-9EF5-9E541F8F046A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52279C-B51A-4147-83E1-7BEB252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A4E0A9-3E91-664F-8AD7-AF8D3F771636}"/>
              </a:ext>
            </a:extLst>
          </p:cNvPr>
          <p:cNvSpPr txBox="1"/>
          <p:nvPr userDrawn="1"/>
        </p:nvSpPr>
        <p:spPr>
          <a:xfrm>
            <a:off x="9067859" y="1401627"/>
            <a:ext cx="141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spc="300">
                <a:solidFill>
                  <a:srgbClr val="EB3C00"/>
                </a:solidFill>
                <a:latin typeface="arial" charset="0"/>
              </a:rPr>
              <a:t>#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A5240A-56D6-2140-8B11-0FC346BAE1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89906" y="5919009"/>
            <a:ext cx="2568103" cy="5016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86696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207AA7F-48C2-CC47-B2AA-5FCCD65EB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25" y="2524365"/>
            <a:ext cx="6663976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B6C217-14E0-1A49-8CAD-71C92EB5DC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128" y="4716284"/>
            <a:ext cx="5932721" cy="166546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6F5DA8-7218-3D46-A10C-7C09BE20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50B995-C970-EA41-83E6-CA992557B0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27611" y="193715"/>
            <a:ext cx="3331989" cy="157671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 </a:t>
            </a:r>
          </a:p>
          <a:p>
            <a:pPr lvl="0"/>
            <a:r>
              <a:rPr lang="en-US"/>
              <a:t>Note to User: Replace image is optional</a:t>
            </a:r>
          </a:p>
          <a:p>
            <a:pPr lvl="0"/>
            <a:r>
              <a:rPr lang="en-US"/>
              <a:t>Note to User: Poly Pixel Instruction</a:t>
            </a:r>
          </a:p>
        </p:txBody>
      </p:sp>
    </p:spTree>
    <p:extLst>
      <p:ext uri="{BB962C8B-B14F-4D97-AF65-F5344CB8AC3E}">
        <p14:creationId xmlns:p14="http://schemas.microsoft.com/office/powerpoint/2010/main" val="416980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Image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D70187-A630-F647-9C97-9152F21BE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738" y="0"/>
            <a:ext cx="4253706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5D3B1-87B4-5A4C-A153-4C2AE40983F1}"/>
              </a:ext>
            </a:extLst>
          </p:cNvPr>
          <p:cNvSpPr txBox="1"/>
          <p:nvPr userDrawn="1"/>
        </p:nvSpPr>
        <p:spPr>
          <a:xfrm>
            <a:off x="225545" y="-263008"/>
            <a:ext cx="141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pc="300">
                <a:solidFill>
                  <a:srgbClr val="EB3C00"/>
                </a:solidFill>
                <a:latin typeface="arial" charset="0"/>
              </a:rPr>
              <a:t>#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207AA7F-48C2-CC47-B2AA-5FCCD65EB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24" y="2524365"/>
            <a:ext cx="6663976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2038C6-1425-424D-8D00-2C40D72EB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128" y="4716285"/>
            <a:ext cx="5932721" cy="1665466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6AF863-33A6-154F-AF49-9AD5E0835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AB11EBBB-4C80-234E-A4E6-B0193D68DB0F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32738" y="0"/>
            <a:ext cx="4253706" cy="6858000"/>
          </a:xfrm>
        </p:spPr>
        <p:txBody>
          <a:bodyPr/>
          <a:lstStyle/>
          <a:p>
            <a:r>
              <a:rPr lang="en-US"/>
              <a:t>Click icon to change image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012944-4EBB-CA4E-862D-3D9F287D6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14862"/>
            <a:ext cx="4259262" cy="6858000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3035F47-4E86-BA47-A74E-2DF02668B4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27611" y="466009"/>
            <a:ext cx="3331989" cy="157671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 </a:t>
            </a:r>
          </a:p>
          <a:p>
            <a:pPr lvl="0"/>
            <a:r>
              <a:rPr lang="en-US"/>
              <a:t>Note to User: Replace image is optional</a:t>
            </a:r>
          </a:p>
          <a:p>
            <a:pPr lvl="0"/>
            <a:r>
              <a:rPr lang="en-US"/>
              <a:t>Note to User: Poly Pixel Instruction</a:t>
            </a:r>
          </a:p>
        </p:txBody>
      </p:sp>
    </p:spTree>
    <p:extLst>
      <p:ext uri="{BB962C8B-B14F-4D97-AF65-F5344CB8AC3E}">
        <p14:creationId xmlns:p14="http://schemas.microsoft.com/office/powerpoint/2010/main" val="355231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Image Pearl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1298F1-8DAA-7744-9A07-E60CFC7C4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807" y="0"/>
            <a:ext cx="4259262" cy="68580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F207AA7F-48C2-CC47-B2AA-5FCCD65EB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25" y="2524365"/>
            <a:ext cx="6663976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Section title.</a:t>
            </a:r>
            <a:br>
              <a:rPr lang="en-US"/>
            </a:br>
            <a:r>
              <a:rPr lang="en-US"/>
              <a:t>Introduces content / section to follow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143474-9FDA-F34F-A60D-6F093EA814E7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C104562-FE41-3E46-AE9D-D718B52863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6128" y="4716284"/>
            <a:ext cx="5932721" cy="166546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88623C-7775-2B4B-949F-B5FD56644F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FF3BA097-ABD2-6443-A011-B30EBD41A208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938294" y="0"/>
            <a:ext cx="4253706" cy="6858000"/>
          </a:xfrm>
        </p:spPr>
        <p:txBody>
          <a:bodyPr/>
          <a:lstStyle/>
          <a:p>
            <a:r>
              <a:rPr lang="en-US"/>
              <a:t>Click icon to change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522A32-08CB-7143-BDBC-FDFC58ACA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14862"/>
            <a:ext cx="4259262" cy="68580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70FA05C-26C1-B649-8088-6E9D065D8B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27611" y="193715"/>
            <a:ext cx="3331989" cy="157671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Replace Section Title # with number as appropriate </a:t>
            </a:r>
          </a:p>
          <a:p>
            <a:pPr lvl="0"/>
            <a:r>
              <a:rPr lang="en-US"/>
              <a:t>Note to User: Replace image is optional</a:t>
            </a:r>
          </a:p>
          <a:p>
            <a:pPr lvl="0"/>
            <a:r>
              <a:rPr lang="en-US"/>
              <a:t>Note to User: Poly Pixel Instruction</a:t>
            </a:r>
          </a:p>
        </p:txBody>
      </p:sp>
    </p:spTree>
    <p:extLst>
      <p:ext uri="{BB962C8B-B14F-4D97-AF65-F5344CB8AC3E}">
        <p14:creationId xmlns:p14="http://schemas.microsoft.com/office/powerpoint/2010/main" val="21510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C9745A2-698C-B84F-838D-5FB0046EC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973" y="4080559"/>
            <a:ext cx="6005095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Subhead</a:t>
            </a:r>
            <a:br>
              <a:rPr lang="en-US"/>
            </a:br>
            <a:r>
              <a:rPr lang="en-US"/>
              <a:t>MAX two lines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DBD6F8-3C9A-614B-852B-12A9B630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41E8EA05-705B-1841-A825-E6B04841B723}"/>
              </a:ext>
            </a:extLst>
          </p:cNvPr>
          <p:cNvSpPr txBox="1">
            <a:spLocks/>
          </p:cNvSpPr>
          <p:nvPr userDrawn="1"/>
        </p:nvSpPr>
        <p:spPr>
          <a:xfrm>
            <a:off x="193185" y="1520825"/>
            <a:ext cx="11590827" cy="2232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35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600"/>
              </a:lnSpc>
            </a:pPr>
            <a:r>
              <a:rPr lang="en-US" sz="9600" u="none">
                <a:solidFill>
                  <a:srgbClr val="EB3C00"/>
                </a:solidFill>
              </a:rPr>
              <a:t>SECTION SLIDE. max two lines.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A83D2-F8E6-424E-A6CD-402F1ECE8B65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BCC5AF-3FF4-2F4D-8365-02DA7DE85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9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46BDCD-E994-C246-9746-5B3F9789D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BFD5B7-83C2-AC4F-8DBC-6ADA9962A720}"/>
              </a:ext>
            </a:extLst>
          </p:cNvPr>
          <p:cNvSpPr/>
          <p:nvPr userDrawn="1"/>
        </p:nvSpPr>
        <p:spPr>
          <a:xfrm>
            <a:off x="122755" y="92915"/>
            <a:ext cx="15055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>
                <a:solidFill>
                  <a:srgbClr val="EB3C00"/>
                </a:solidFill>
                <a:latin typeface="arial" charset="0"/>
              </a:rPr>
              <a:t>“</a:t>
            </a:r>
            <a:endParaRPr lang="en-US" sz="20000">
              <a:solidFill>
                <a:srgbClr val="EB3C00"/>
              </a:solidFill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C9745A2-698C-B84F-838D-5FB0046EC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826" y="1654504"/>
            <a:ext cx="6209626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rgbClr val="02263D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This is a quote </a:t>
            </a:r>
            <a:br>
              <a:rPr lang="en-US"/>
            </a:br>
            <a:r>
              <a:rPr lang="en-US"/>
              <a:t>or highlighted content. </a:t>
            </a:r>
            <a:br>
              <a:rPr lang="en-US"/>
            </a:br>
            <a:r>
              <a:rPr lang="en-US"/>
              <a:t>Do NOT EXCEED </a:t>
            </a:r>
            <a:br>
              <a:rPr lang="en-US"/>
            </a:br>
            <a:r>
              <a:rPr lang="en-US"/>
              <a:t>FIVE LINES.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139B3-0718-1D4B-84D0-AC700C7F4F1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2284" y="5095589"/>
            <a:ext cx="5715765" cy="47394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b="1"/>
              <a:t>—Source, date of quote if applicable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4A5D45-91D5-7749-B312-6B8ADE41B985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327B7-6610-F743-818F-9227C0E2E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rgbClr val="022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19239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r>
              <a:rPr lang="en-US"/>
              <a:t>May Be No More Than three Lines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368BE42-2BDA-234F-99F2-E0D1DA0B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" y="449349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62B9FFB-BFD7-0144-A96D-2CFEB31F0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072" y="4273822"/>
            <a:ext cx="8759678" cy="355929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444A5-F4A7-BC41-829F-205568AEA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E1AED3C-7C12-4443-93E9-B802A47B5376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ABC7C-7419-2843-B246-558A24B7E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3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F3499C-C3C7-9A42-9DB5-02642ED1E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BFD5B7-83C2-AC4F-8DBC-6ADA9962A720}"/>
              </a:ext>
            </a:extLst>
          </p:cNvPr>
          <p:cNvSpPr/>
          <p:nvPr userDrawn="1"/>
        </p:nvSpPr>
        <p:spPr>
          <a:xfrm>
            <a:off x="122755" y="92915"/>
            <a:ext cx="15055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spc="300">
                <a:solidFill>
                  <a:srgbClr val="EB3C00"/>
                </a:solidFill>
                <a:latin typeface="arial" charset="0"/>
              </a:rPr>
              <a:t>“</a:t>
            </a:r>
            <a:endParaRPr lang="en-US" sz="20000">
              <a:solidFill>
                <a:srgbClr val="EB3C00"/>
              </a:solidFill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AC9745A2-698C-B84F-838D-5FB0046EC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826" y="1654504"/>
            <a:ext cx="5792124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This is a quote </a:t>
            </a:r>
            <a:br>
              <a:rPr lang="en-US"/>
            </a:br>
            <a:r>
              <a:rPr lang="en-US"/>
              <a:t>or highlighted content. </a:t>
            </a:r>
            <a:br>
              <a:rPr lang="en-US"/>
            </a:br>
            <a:r>
              <a:rPr lang="en-US"/>
              <a:t>Do NOT EXCEED </a:t>
            </a:r>
            <a:br>
              <a:rPr lang="en-US"/>
            </a:br>
            <a:r>
              <a:rPr lang="en-US"/>
              <a:t>FIVE LINES.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B139B3-0718-1D4B-84D0-AC700C7F4F1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2284" y="5095589"/>
            <a:ext cx="5715765" cy="473945"/>
          </a:xfrm>
        </p:spPr>
        <p:txBody>
          <a:bodyPr/>
          <a:lstStyle>
            <a:lvl1pPr>
              <a:defRPr lang="en-US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/>
              <a:t>—Source, date of quote if applicable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B5758-8603-C44C-B688-D6D37352A9D6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13D8A-5FD1-BD4A-AD23-5C22072A55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CE8F512-72A7-FE42-9E05-A3F9AE5D940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D68D64-F04F-2846-BAFA-B8B79197E3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584" y="2050472"/>
            <a:ext cx="10667703" cy="3480378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System Font Regular"/>
              <a:buChar char="–"/>
              <a:tabLst/>
              <a:defRPr sz="1400" b="0"/>
            </a:lvl2pPr>
            <a:lvl3pPr>
              <a:buFont typeface="Courier New" panose="02070309020205020404" pitchFamily="49" charset="0"/>
              <a:buChar char="o"/>
              <a:defRPr/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BC0D1-21D4-1F44-957F-04364B77870C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72B4E-4553-CF44-9237-2862C57BD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9B4CE3BF-C4B1-3147-9195-18D6702BB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3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2" y="2236216"/>
            <a:ext cx="4743108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EFA7864-6BFA-364D-A6DC-6AA350C8E1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7BF441-918F-C941-AD35-732AF191F6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2672408"/>
            <a:ext cx="4736251" cy="3718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627F1-BC20-6C44-BEF5-7E99F9DC76AE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E17BF2-F21F-4C4A-882C-C43027D92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0FE1A6A-2A6C-2647-B463-E835FDC2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2" y="2236216"/>
            <a:ext cx="4743108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EFA7864-6BFA-364D-A6DC-6AA350C8E1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BB49D1-E583-ED44-BB53-3E51B65E97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229" y="2650418"/>
            <a:ext cx="5932721" cy="3518207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9FEB2-18F4-B54B-B06D-49179B3C454E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1A394-8FB4-B940-8E53-A6BD535A3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FC6FE3F-5FEA-244E-A811-1D2CF29CD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2" y="2236216"/>
            <a:ext cx="4743108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F1168-F539-8440-9C9C-D56ECCF0609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95999" y="2222500"/>
            <a:ext cx="4752975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EFA7864-6BFA-364D-A6DC-6AA350C8E1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65A4ABA-BC70-2641-B354-0191BD870D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2672408"/>
            <a:ext cx="4736251" cy="37093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A21276E-55B0-D24E-AB9A-ECF9D3198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12723" y="2672408"/>
            <a:ext cx="4736251" cy="370934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F5563-CEA3-6C42-8216-68DC706A27E4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ED22A5-3D10-5E4D-85A1-0CE5E98BF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5575D0-EDD1-CE4D-8358-2EFAEF4C21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7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1" y="2236216"/>
            <a:ext cx="3415205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F1168-F539-8440-9C9C-D56ECCF0609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169067" y="2239946"/>
            <a:ext cx="3425101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9CF8BC0-9C4A-5743-A0E3-4B14E8E9F67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30753" y="2231482"/>
            <a:ext cx="3406995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A6EE3B-CF54-774B-905D-2B2AB19E2FD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3391" y="1390945"/>
            <a:ext cx="11510621" cy="38735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7DB4701-0780-8D41-AA84-C71DB1F878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230" y="2650418"/>
            <a:ext cx="3808646" cy="37313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D8B2A9-E4E8-F845-9BCF-E8C4F8699B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77191" y="2650418"/>
            <a:ext cx="3808646" cy="3731332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C4195D7-1E4A-B448-B50E-EE728F72943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032351" y="2678639"/>
            <a:ext cx="3808646" cy="3731332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key point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856DD6-909B-C146-AA2B-495F023A0FE6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566FCF-8BAA-BE45-A4B7-F1A897426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88A2CFA-58A2-3A43-9922-4E7F6DB07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Righ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BAFAAE-1FB5-FE41-9C00-F8E0A8B9E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C10F51-2CF9-C042-96C1-EBD20C37F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0DDF97E-7D6B-2149-A618-5AAA7D60806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412210"/>
            <a:ext cx="5714659" cy="38735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3499580-429D-DE42-9B2C-6819F59CB7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1" y="2236216"/>
            <a:ext cx="4922497" cy="436192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8DE3065-AE4A-3D42-B5B5-BDDE980B1B5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0248" y="2672408"/>
            <a:ext cx="4915640" cy="3718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3812F8-D1E3-AC4F-BA8B-896496151CE9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EF6EF7-939B-2B45-B023-955017212E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00DDB82-CE44-694B-B4EC-1ED0FF2C1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_Righ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F55F9E-73FD-8F42-8747-5B8891856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0" y="1"/>
            <a:ext cx="6096000" cy="6872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9A8A1-D582-7E4D-B944-856802A08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6000" y="17273"/>
            <a:ext cx="6096000" cy="685799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947E539-EAD1-F74B-8E60-5C8861CE271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0248" y="2672408"/>
            <a:ext cx="4915640" cy="37188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2F77A45-18FC-AD4F-80B9-BA1FB03F86A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3391" y="2236216"/>
            <a:ext cx="4922497" cy="436192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907152-3894-A84B-8136-B8AE6445C088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FEC954-4C14-8940-8812-1596E661E2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C267845-2042-824E-AA6E-B2F7F8451AA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412210"/>
            <a:ext cx="5714659" cy="38735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6B9AB39-BA45-4542-AEE4-30F0FF947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4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_Bottom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5814C2-B35F-1742-B55B-E1229AC61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" y="3449551"/>
            <a:ext cx="12174836" cy="3408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3EB6D-5544-974E-92E7-16E8C142C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95"/>
          <a:stretch/>
        </p:blipFill>
        <p:spPr>
          <a:xfrm>
            <a:off x="8580" y="3464118"/>
            <a:ext cx="12192000" cy="340874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838D6CE-EF7A-984D-8079-819DA9FC957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3391" y="1412210"/>
            <a:ext cx="5714659" cy="38735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D75D54-E764-284F-A784-2993327E31C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869226"/>
            <a:ext cx="5707802" cy="12942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51DCA0-99F1-2244-8CF3-7BBE7F00A7D0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A5DCB8-DB82-064A-ADAF-35F7382ECA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8151B51-4D74-EF4D-BF5E-511150426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2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Image_T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F5B6C8D-06B8-B149-8FA6-81F9EB68F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543" y="2431484"/>
            <a:ext cx="3360663" cy="2766657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7737" y="1944257"/>
            <a:ext cx="3360663" cy="38735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F1168-F539-8440-9C9C-D56ECCF0609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245259" y="1952721"/>
            <a:ext cx="3334848" cy="38735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9CF8BC0-9C4A-5743-A0E3-4B14E8E9F67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41038" y="1944257"/>
            <a:ext cx="3354387" cy="38735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EEAFB7-05A8-444D-8069-FF17B7761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259" y="2431484"/>
            <a:ext cx="3360663" cy="27120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92BA81-CD5B-1D44-9963-0E37C55C2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37" y="2431484"/>
            <a:ext cx="3335879" cy="2766658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89553A7-6018-7B42-BF08-5AD6E666A29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92452" y="5301308"/>
            <a:ext cx="3509645" cy="1069904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4AB20A-DFE1-DA42-B3DD-B3F2D677B2E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154704" y="5301308"/>
            <a:ext cx="3509645" cy="1069904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B583A3A-D042-A948-8F6B-0003E7D18F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44532" y="5301308"/>
            <a:ext cx="3509645" cy="1069904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Short image caption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215773C-E785-FD46-9ED5-ACC7CFD45B6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Subhead</a:t>
            </a: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800467-7B79-A341-A38E-902B1084D432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7B874C-EAF1-F94F-A73E-D320F4BF88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CC6AC4B9-F418-CA45-AB1E-FBDD9CF3E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1D9C-B04A-0A45-8964-CF5307EBD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3" y="0"/>
            <a:ext cx="1213529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CB928-466F-A34B-A886-C8C466D4D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31812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F019038-44CC-CF49-B85A-BF8D6AFD9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42E8F25-6C8D-B440-A44A-28D1FC49B9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2"/>
            <a:ext cx="8759678" cy="386409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0C9A0-E0B2-0A47-BD5C-464F0B719775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A1132-E609-A34A-A100-7B0934A054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3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9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6688F-7B4C-2E4A-97D7-44E59E4AE42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5163" y="3770022"/>
            <a:ext cx="2775288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D768680-0538-604E-B05A-DD431CC77C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8618" y="1586138"/>
            <a:ext cx="5709432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E380D6B3-E32F-D143-A935-608919AFB4A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118121" y="1576050"/>
            <a:ext cx="5665891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b="1"/>
              <a:t>COLUMN HEADER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182BD496-90F3-BE4D-AFA9-87A3A9FAD5A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04922" y="3770022"/>
            <a:ext cx="2783128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4C95C3A-BD81-0B48-A291-7B7093EAE7E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200577" y="3358021"/>
            <a:ext cx="2504032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378A9C0-905F-7D48-BB25-A2A3AF5A87F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30113" y="3770022"/>
            <a:ext cx="2774175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D750DFA-B77A-DE43-9A5B-62EE8FFBC1D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25767" y="3358021"/>
            <a:ext cx="2529859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0C9D026-79F5-7340-B3D2-FCA5F0A6BC9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70132" y="3770022"/>
            <a:ext cx="2813881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B86326C-7C90-A746-A98A-21FB18DE42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50795" y="3358021"/>
            <a:ext cx="2645460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D2B49788-A348-7349-B793-CDDB70B03DF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45163" y="3358021"/>
            <a:ext cx="2507775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4816199-9163-BB41-B7D3-01D8462EFCC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45163" y="5896534"/>
            <a:ext cx="2775288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0EF8436-45D2-864E-A295-2A5298666E7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204922" y="5896534"/>
            <a:ext cx="2783128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3FB1ACD4-BB73-7B4F-8B3F-72157397673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200577" y="5484533"/>
            <a:ext cx="2504032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E67E50D-DE0B-B44C-8505-9ACF3A48724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130113" y="5896534"/>
            <a:ext cx="2774175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270EC9E9-7506-7D47-89F7-17DA61DBFA1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125767" y="5484533"/>
            <a:ext cx="2529859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4C424F2-B6CF-1846-8FDF-DC141554CC5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970132" y="5896534"/>
            <a:ext cx="2813881" cy="369229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37B3324E-E7FE-3F49-88B7-F3110EF3CB3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950795" y="5484533"/>
            <a:ext cx="2645460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FD7286D-EF58-5241-8C44-B82654C5305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45163" y="5484533"/>
            <a:ext cx="2507775" cy="38735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EB3C00"/>
                </a:solid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B3EF846C-D388-5146-87DA-7C9165130B1E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274346" y="20610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FDC3DE7-C149-8C41-BFD6-8DF3263C2F89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220746" y="20610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DDC6778D-5731-A34A-B2C7-31F5BC38D13A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274346" y="42073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1F6C376A-4A89-1240-B1F7-7BFC6C22564F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3220746" y="42073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3DD68A15-C96C-B440-B475-BBC84A268C9D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6129046" y="20610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ED0AAD7D-BF02-E44D-A2F4-C0607B67A41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075446" y="20610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5" name="Picture Placeholder 3">
            <a:extLst>
              <a:ext uri="{FF2B5EF4-FFF2-40B4-BE49-F238E27FC236}">
                <a16:creationId xmlns:a16="http://schemas.microsoft.com/office/drawing/2014/main" id="{3F9B0762-07AB-9F40-8E8D-981635C1087E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6129046" y="42073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1A1D1DD6-8911-8546-BD6F-9D8E6CBAD550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9075446" y="4207346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2467719-90DD-984B-89FD-16894DDCD6BC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79B75B4-550B-924A-8668-A9690B04B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6D2F5981-0F27-FE41-8C91-DD7C367F7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s_2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69386D0-CD9B-8A4C-9898-BCC58BFF5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468394" cy="50165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94D8A90-61CE-8148-BD80-6C5663EE8559}"/>
              </a:ext>
            </a:extLst>
          </p:cNvPr>
          <p:cNvSpPr/>
          <p:nvPr userDrawn="1"/>
        </p:nvSpPr>
        <p:spPr>
          <a:xfrm>
            <a:off x="394266" y="3040431"/>
            <a:ext cx="2691834" cy="3330997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94BE43-1C62-D344-8718-177468ED8227}"/>
              </a:ext>
            </a:extLst>
          </p:cNvPr>
          <p:cNvSpPr/>
          <p:nvPr userDrawn="1"/>
        </p:nvSpPr>
        <p:spPr>
          <a:xfrm>
            <a:off x="6203950" y="3042830"/>
            <a:ext cx="2692400" cy="3328382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A55D47-D5D6-644F-B79A-828F8C614E75}"/>
              </a:ext>
            </a:extLst>
          </p:cNvPr>
          <p:cNvSpPr/>
          <p:nvPr userDrawn="1"/>
        </p:nvSpPr>
        <p:spPr>
          <a:xfrm>
            <a:off x="9048750" y="3040430"/>
            <a:ext cx="2735263" cy="3330997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897610-340D-B041-A196-8C4124398D4A}"/>
              </a:ext>
            </a:extLst>
          </p:cNvPr>
          <p:cNvSpPr/>
          <p:nvPr userDrawn="1"/>
        </p:nvSpPr>
        <p:spPr>
          <a:xfrm>
            <a:off x="3251200" y="3040430"/>
            <a:ext cx="2743199" cy="3330997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4EC20C-7E0F-094F-A4A3-E4255EA857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6625" y="3798856"/>
            <a:ext cx="2071605" cy="1650427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EC05E54-3496-E049-A1A6-6C72916D4D0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52205" y="3798856"/>
            <a:ext cx="2071605" cy="1650427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FDEE72E2-2519-3042-AA96-1FFF99238C6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75288" y="3798856"/>
            <a:ext cx="2071605" cy="1650427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9D223E8-F29E-004E-9865-0356D8E3AC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413359" y="3798856"/>
            <a:ext cx="2071605" cy="1650427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54797C7-6475-E641-BD4A-81870B65D19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1452" y="3306616"/>
            <a:ext cx="2410361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C993EA0-4F65-FE41-AD29-503C4592783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577689" y="3334325"/>
            <a:ext cx="2410361" cy="3873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8704577-7C3A-4541-A9AB-22435FF8BFA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93927" y="3344716"/>
            <a:ext cx="2410361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09056D8-FC2A-9040-A625-27E28B4D4FD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435998" y="3365498"/>
            <a:ext cx="2410361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499B057C-EAF7-4544-B6AA-83377ABCEB4C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1107114" y="1627763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GB"/>
              <a:t>Insert product image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65BF4F2-7030-D94B-9D02-BBED14F6F36E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3997271" y="1627763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1B8EB0EF-1E2D-6742-8B75-B98898792018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6969071" y="1627763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97EA970-91E0-6B43-AA18-ABBED991519B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9761257" y="1627763"/>
            <a:ext cx="1266137" cy="1206515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Insert product image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C49974-3378-B24C-A3BC-97F7B560AFB8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C5EA5F6-2047-A241-BB45-913D89BD6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906742D6-2FA5-6248-B2DF-4E8897DCC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ducts_2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4D8A90-61CE-8148-BD80-6C5663EE8559}"/>
              </a:ext>
            </a:extLst>
          </p:cNvPr>
          <p:cNvSpPr/>
          <p:nvPr userDrawn="1"/>
        </p:nvSpPr>
        <p:spPr>
          <a:xfrm>
            <a:off x="394266" y="3040431"/>
            <a:ext cx="2691834" cy="33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94BE43-1C62-D344-8718-177468ED8227}"/>
              </a:ext>
            </a:extLst>
          </p:cNvPr>
          <p:cNvSpPr/>
          <p:nvPr userDrawn="1"/>
        </p:nvSpPr>
        <p:spPr>
          <a:xfrm>
            <a:off x="6203950" y="3042830"/>
            <a:ext cx="2692400" cy="33283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A55D47-D5D6-644F-B79A-828F8C614E75}"/>
              </a:ext>
            </a:extLst>
          </p:cNvPr>
          <p:cNvSpPr/>
          <p:nvPr userDrawn="1"/>
        </p:nvSpPr>
        <p:spPr>
          <a:xfrm>
            <a:off x="9048750" y="3040430"/>
            <a:ext cx="2735263" cy="33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897610-340D-B041-A196-8C4124398D4A}"/>
              </a:ext>
            </a:extLst>
          </p:cNvPr>
          <p:cNvSpPr/>
          <p:nvPr userDrawn="1"/>
        </p:nvSpPr>
        <p:spPr>
          <a:xfrm>
            <a:off x="3251200" y="3040430"/>
            <a:ext cx="2743199" cy="33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4EC20C-7E0F-094F-A4A3-E4255EA857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6625" y="3798856"/>
            <a:ext cx="2071605" cy="1650427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7EC05E54-3496-E049-A1A6-6C72916D4D0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52205" y="3798856"/>
            <a:ext cx="2071605" cy="1650427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FDEE72E2-2519-3042-AA96-1FFF99238C6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75288" y="3798856"/>
            <a:ext cx="2071605" cy="1650427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9D223E8-F29E-004E-9865-0356D8E3AC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413359" y="3798856"/>
            <a:ext cx="2071605" cy="1650427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content here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54797C7-6475-E641-BD4A-81870B65D19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61452" y="3306616"/>
            <a:ext cx="2380197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C993EA0-4F65-FE41-AD29-503C4592783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577690" y="3334324"/>
            <a:ext cx="2219996" cy="4185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8704577-7C3A-4541-A9AB-22435FF8BFA0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93927" y="3344716"/>
            <a:ext cx="2410361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09056D8-FC2A-9040-A625-27E28B4D4FD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435998" y="3365498"/>
            <a:ext cx="2410361" cy="387350"/>
          </a:xfrm>
        </p:spPr>
        <p:txBody>
          <a:bodyPr>
            <a:normAutofit/>
          </a:bodyPr>
          <a:lstStyle>
            <a:lvl1pPr>
              <a:defRPr sz="1800" b="1" u="sng" cap="all" baseline="0">
                <a:solidFill>
                  <a:srgbClr val="EB3C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/>
            <a:r>
              <a:rPr lang="en-GB" b="1"/>
              <a:t>PRODUCT NAME</a:t>
            </a:r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3820D9-315D-0F4C-B9FC-9D78FD5BBC8F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0581E45-7D61-8E47-B894-9FCF276F8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A58A1E8-D6BF-EB48-AB6C-8CE2D1C1F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6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FFB6A1A-8192-C649-8356-EDDA0355CFC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6098" y="2813259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C87046-F9DA-8746-B8EB-B96E463DAA48}"/>
              </a:ext>
            </a:extLst>
          </p:cNvPr>
          <p:cNvCxnSpPr>
            <a:cxnSpLocks/>
          </p:cNvCxnSpPr>
          <p:nvPr userDrawn="1"/>
        </p:nvCxnSpPr>
        <p:spPr>
          <a:xfrm>
            <a:off x="1164532" y="2892371"/>
            <a:ext cx="0" cy="155425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61D847-1931-684B-8741-466D2E7A5A42}"/>
              </a:ext>
            </a:extLst>
          </p:cNvPr>
          <p:cNvCxnSpPr>
            <a:cxnSpLocks/>
          </p:cNvCxnSpPr>
          <p:nvPr userDrawn="1"/>
        </p:nvCxnSpPr>
        <p:spPr>
          <a:xfrm>
            <a:off x="0" y="4446622"/>
            <a:ext cx="121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9F06C0-98A1-2546-8C4D-1B31361CD215}"/>
              </a:ext>
            </a:extLst>
          </p:cNvPr>
          <p:cNvCxnSpPr>
            <a:cxnSpLocks/>
          </p:cNvCxnSpPr>
          <p:nvPr userDrawn="1"/>
        </p:nvCxnSpPr>
        <p:spPr>
          <a:xfrm>
            <a:off x="3673800" y="2892371"/>
            <a:ext cx="0" cy="155425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37DDC9F-5FA4-D448-98E4-B6225744E29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295717" y="3227161"/>
            <a:ext cx="2000872" cy="86781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774D333B-9617-6E4E-B7C0-188FADCB975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898183" y="4845388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95ED71-B6A1-0248-8A5C-B4CC88EA8038}"/>
              </a:ext>
            </a:extLst>
          </p:cNvPr>
          <p:cNvCxnSpPr>
            <a:cxnSpLocks/>
          </p:cNvCxnSpPr>
          <p:nvPr userDrawn="1"/>
        </p:nvCxnSpPr>
        <p:spPr>
          <a:xfrm>
            <a:off x="1727576" y="4468837"/>
            <a:ext cx="0" cy="155425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6F940F4-7357-7E40-8846-44E78AEA7A28}"/>
              </a:ext>
            </a:extLst>
          </p:cNvPr>
          <p:cNvCxnSpPr>
            <a:cxnSpLocks/>
          </p:cNvCxnSpPr>
          <p:nvPr userDrawn="1"/>
        </p:nvCxnSpPr>
        <p:spPr>
          <a:xfrm>
            <a:off x="4263463" y="4455020"/>
            <a:ext cx="0" cy="155425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8B9AC482-F203-684A-8E68-934877BD21A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816924" y="2815758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6CEE47D2-E617-7743-A3EF-D6B382BA9F4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49009" y="4847887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E3B983CA-6418-6548-95C8-3E779A9A6A8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665861" y="2421467"/>
            <a:ext cx="2106101" cy="394281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B89B00-B5B4-E543-AE70-B88B3B199D37}"/>
              </a:ext>
            </a:extLst>
          </p:cNvPr>
          <p:cNvCxnSpPr>
            <a:cxnSpLocks/>
          </p:cNvCxnSpPr>
          <p:nvPr userDrawn="1"/>
        </p:nvCxnSpPr>
        <p:spPr>
          <a:xfrm>
            <a:off x="6564296" y="2416629"/>
            <a:ext cx="0" cy="2047482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0E6799-B09B-C94E-A41B-60884B291D1F}"/>
              </a:ext>
            </a:extLst>
          </p:cNvPr>
          <p:cNvCxnSpPr>
            <a:cxnSpLocks/>
          </p:cNvCxnSpPr>
          <p:nvPr userDrawn="1"/>
        </p:nvCxnSpPr>
        <p:spPr>
          <a:xfrm>
            <a:off x="9073564" y="3642610"/>
            <a:ext cx="0" cy="82150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D561C9A2-2B91-1041-BD30-BF3A323D50C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97947" y="4862877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D0D4B01-B831-9546-BC5D-F7CC474FCEE4}"/>
              </a:ext>
            </a:extLst>
          </p:cNvPr>
          <p:cNvCxnSpPr>
            <a:cxnSpLocks/>
          </p:cNvCxnSpPr>
          <p:nvPr userDrawn="1"/>
        </p:nvCxnSpPr>
        <p:spPr>
          <a:xfrm>
            <a:off x="7127340" y="4486326"/>
            <a:ext cx="0" cy="1554251"/>
          </a:xfrm>
          <a:prstGeom prst="line">
            <a:avLst/>
          </a:prstGeom>
          <a:ln>
            <a:solidFill>
              <a:srgbClr val="EB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AFA79A65-9CAA-3E40-99A7-2BC50AA8843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194178" y="3405005"/>
            <a:ext cx="2040170" cy="387350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pPr lvl="0"/>
            <a:r>
              <a:rPr lang="en-GB" b="1"/>
              <a:t>TITLE</a:t>
            </a:r>
            <a:endParaRPr lang="en-GB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6AE1D3F6-52E9-0541-89B9-7E8139531A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783978" y="3151734"/>
            <a:ext cx="2000872" cy="86781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90F82A8D-458A-AE49-836C-028A1538880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641477" y="3837535"/>
            <a:ext cx="2106103" cy="499396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F7409FF6-9975-B94F-B52F-B4A48CB7C63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194178" y="3837534"/>
            <a:ext cx="2000872" cy="499397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B1A5044F-6E9B-3D4A-AD52-98A4C769CF5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898837" y="5911638"/>
            <a:ext cx="2040153" cy="622512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A3DA84B-7F52-9143-B273-55C139600F1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49009" y="5256229"/>
            <a:ext cx="2000871" cy="86781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5D4AA9D-3743-FE47-8AB2-ACDCCD98502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289178" y="5209135"/>
            <a:ext cx="2000872" cy="86781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Insert content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49C9635-F8D9-D640-9802-F98CBF4FA6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7" y="1455421"/>
            <a:ext cx="11302005" cy="10991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8D65EF5D-CBEC-064F-96E2-4ACB151A5AB3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6636540" y="2808819"/>
            <a:ext cx="2111044" cy="989014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GB"/>
              <a:t>Insert product image here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F3FFBEB2-93C7-4547-B89A-343AB8D3645A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1898183" y="5243685"/>
            <a:ext cx="2040149" cy="667953"/>
          </a:xfr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GB"/>
              <a:t>Insert product image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35170B-1F6F-5B48-B1F7-4BA6A27C19A0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01538E4-7989-A14A-A556-BB1458686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1A23280-C3E2-AE4B-BAA3-03592A3A038F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12061" y="4581646"/>
            <a:ext cx="1052469" cy="281231"/>
          </a:xfrm>
        </p:spPr>
        <p:txBody>
          <a:bodyPr wrap="square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Start Date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9B90D53-4056-7F43-8F62-C38C26F0B010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827686" y="4581646"/>
            <a:ext cx="1052469" cy="281231"/>
          </a:xfrm>
        </p:spPr>
        <p:txBody>
          <a:bodyPr wrap="square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/>
              <a:t>End Date</a:t>
            </a:r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894B131A-B5AB-C048-AF19-D61D21CE3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2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03580-2615-E646-AA16-164AE21B9465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FF4419-8B15-574D-93C3-D64A27AA2C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5212" y="3744703"/>
            <a:ext cx="1812248" cy="1008062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pPr lvl="0"/>
            <a:r>
              <a:rPr lang="en-GB" b="1"/>
              <a:t>INSERT KEY POINT HERE</a:t>
            </a:r>
            <a:endParaRPr lang="en-GB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BB65CC1-D0D5-2A44-95A9-375C6E3D6948}"/>
              </a:ext>
            </a:extLst>
          </p:cNvPr>
          <p:cNvSpPr/>
          <p:nvPr userDrawn="1"/>
        </p:nvSpPr>
        <p:spPr>
          <a:xfrm rot="13500000">
            <a:off x="2045787" y="4011295"/>
            <a:ext cx="242212" cy="242212"/>
          </a:xfrm>
          <a:prstGeom prst="corner">
            <a:avLst>
              <a:gd name="adj1" fmla="val 35170"/>
              <a:gd name="adj2" fmla="val 35170"/>
            </a:avLst>
          </a:prstGeom>
          <a:solidFill>
            <a:srgbClr val="EB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FADE0EF3-C9E2-B54D-B148-1F86E80F93AC}"/>
              </a:ext>
            </a:extLst>
          </p:cNvPr>
          <p:cNvSpPr/>
          <p:nvPr userDrawn="1"/>
        </p:nvSpPr>
        <p:spPr>
          <a:xfrm rot="13500000">
            <a:off x="4844260" y="4011294"/>
            <a:ext cx="242212" cy="242212"/>
          </a:xfrm>
          <a:prstGeom prst="corner">
            <a:avLst>
              <a:gd name="adj1" fmla="val 35170"/>
              <a:gd name="adj2" fmla="val 35170"/>
            </a:avLst>
          </a:prstGeom>
          <a:solidFill>
            <a:srgbClr val="EB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3999C-D553-DD45-B3D1-1C84D93095DB}"/>
              </a:ext>
            </a:extLst>
          </p:cNvPr>
          <p:cNvGrpSpPr/>
          <p:nvPr userDrawn="1"/>
        </p:nvGrpSpPr>
        <p:grpSpPr>
          <a:xfrm>
            <a:off x="7643608" y="3990768"/>
            <a:ext cx="263394" cy="225042"/>
            <a:chOff x="8602971" y="4050728"/>
            <a:chExt cx="263394" cy="225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42472-1293-8046-B4C0-18BA5829F34A}"/>
                </a:ext>
              </a:extLst>
            </p:cNvPr>
            <p:cNvSpPr/>
            <p:nvPr/>
          </p:nvSpPr>
          <p:spPr>
            <a:xfrm>
              <a:off x="8602971" y="4050728"/>
              <a:ext cx="263394" cy="83410"/>
            </a:xfrm>
            <a:prstGeom prst="rect">
              <a:avLst/>
            </a:prstGeom>
            <a:solidFill>
              <a:srgbClr val="EB3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A96E45-80DB-214C-9971-CB4FB5706579}"/>
                </a:ext>
              </a:extLst>
            </p:cNvPr>
            <p:cNvSpPr/>
            <p:nvPr/>
          </p:nvSpPr>
          <p:spPr>
            <a:xfrm>
              <a:off x="8602971" y="4192360"/>
              <a:ext cx="263394" cy="83410"/>
            </a:xfrm>
            <a:prstGeom prst="rect">
              <a:avLst/>
            </a:prstGeom>
            <a:solidFill>
              <a:srgbClr val="EB3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BE75241-3676-D34D-B903-A386920E11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030572" y="3747201"/>
            <a:ext cx="1812248" cy="1008062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pPr lvl="0"/>
            <a:r>
              <a:rPr lang="en-GB" b="1"/>
              <a:t>INSERT KEY POINT HERE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6C6AA5E-1D57-E74D-B024-00B3982AB8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09022" y="3747200"/>
            <a:ext cx="1812248" cy="1008062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pPr lvl="0"/>
            <a:r>
              <a:rPr lang="en-GB" b="1"/>
              <a:t>INSERT KEY POINT HERE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9B52DD8-CEA4-0B4F-991C-68076887226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841525" y="3749698"/>
            <a:ext cx="1812248" cy="1008062"/>
          </a:xfrm>
        </p:spPr>
        <p:txBody>
          <a:bodyPr>
            <a:normAutofit/>
          </a:bodyPr>
          <a:lstStyle>
            <a:lvl1pPr>
              <a:defRPr sz="1800" b="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pPr lvl="0"/>
            <a:r>
              <a:rPr lang="en-GB" b="1"/>
              <a:t>INSERT KEY POINT HERE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00EE049-D4B6-FD48-A979-198C3525478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422518"/>
            <a:ext cx="11505352" cy="18705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your body copy here.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FB2AC4-395A-0D45-A473-F142B9D356B9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BB15FF-96D4-3246-89E6-840D3CD96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486467-8B11-DB46-AF3D-BE3192DE3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2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6B26518-937B-E24B-8141-C9E6F8314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422517"/>
            <a:ext cx="3591665" cy="43210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content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96BF8-B1EE-F045-B8F0-2F4BC69E0155}"/>
              </a:ext>
            </a:extLst>
          </p:cNvPr>
          <p:cNvSpPr/>
          <p:nvPr userDrawn="1"/>
        </p:nvSpPr>
        <p:spPr>
          <a:xfrm>
            <a:off x="9283279" y="6521546"/>
            <a:ext cx="2298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graphicFrame>
        <p:nvGraphicFramePr>
          <p:cNvPr id="11" name="Chart Placeholder 4">
            <a:extLst>
              <a:ext uri="{FF2B5EF4-FFF2-40B4-BE49-F238E27FC236}">
                <a16:creationId xmlns:a16="http://schemas.microsoft.com/office/drawing/2014/main" id="{B821D743-B89C-2D43-B5D3-FF9638DD8D6A}"/>
              </a:ext>
            </a:extLst>
          </p:cNvPr>
          <p:cNvGraphicFramePr>
            <a:graphicFrameLocks/>
          </p:cNvGraphicFramePr>
          <p:nvPr userDrawn="1"/>
        </p:nvGraphicFramePr>
        <p:xfrm>
          <a:off x="5453073" y="826655"/>
          <a:ext cx="7232371" cy="520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94C1875-EC83-AB42-99E1-7C785BD542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2365B0-5655-834B-82EE-13B91888A5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100" y="3179803"/>
            <a:ext cx="1926070" cy="12203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None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Use brand colors only: see Themes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AF80C7B-7F2B-5C43-9230-33557BF08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3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6B26518-937B-E24B-8141-C9E6F8314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422518"/>
            <a:ext cx="4047912" cy="15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content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96BF8-B1EE-F045-B8F0-2F4BC69E0155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F6C87B-B04F-B64D-9CCF-A7F9D97B158B}"/>
              </a:ext>
            </a:extLst>
          </p:cNvPr>
          <p:cNvGrpSpPr/>
          <p:nvPr userDrawn="1"/>
        </p:nvGrpSpPr>
        <p:grpSpPr>
          <a:xfrm>
            <a:off x="-159100" y="767744"/>
            <a:ext cx="11798530" cy="5472634"/>
            <a:chOff x="-415733" y="255672"/>
            <a:chExt cx="12498165" cy="5797153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2E4C4E94-319E-994A-86CF-78B788178469}"/>
                </a:ext>
              </a:extLst>
            </p:cNvPr>
            <p:cNvGrpSpPr/>
            <p:nvPr/>
          </p:nvGrpSpPr>
          <p:grpSpPr>
            <a:xfrm>
              <a:off x="-415733" y="255672"/>
              <a:ext cx="12498165" cy="4999266"/>
              <a:chOff x="612627" y="636101"/>
              <a:chExt cx="7885887" cy="3977547"/>
            </a:xfrm>
          </p:grpSpPr>
          <p:graphicFrame>
            <p:nvGraphicFramePr>
              <p:cNvPr id="25" name="Object 12">
                <a:extLst>
                  <a:ext uri="{FF2B5EF4-FFF2-40B4-BE49-F238E27FC236}">
                    <a16:creationId xmlns:a16="http://schemas.microsoft.com/office/drawing/2014/main" id="{4AF40991-E15A-484D-98B8-B4C6B273DE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12627" y="636101"/>
              <a:ext cx="7707820" cy="34778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6" name="Wireless Rectangle">
                <a:extLst>
                  <a:ext uri="{FF2B5EF4-FFF2-40B4-BE49-F238E27FC236}">
                    <a16:creationId xmlns:a16="http://schemas.microsoft.com/office/drawing/2014/main" id="{C2EE5C69-625B-A64A-B860-AE1F432F2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94" y="4284464"/>
                <a:ext cx="939404" cy="329184"/>
              </a:xfrm>
              <a:prstGeom prst="rect">
                <a:avLst/>
              </a:prstGeom>
              <a:solidFill>
                <a:srgbClr val="FDDD6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Ofc Corded Rectangle">
                <a:extLst>
                  <a:ext uri="{FF2B5EF4-FFF2-40B4-BE49-F238E27FC236}">
                    <a16:creationId xmlns:a16="http://schemas.microsoft.com/office/drawing/2014/main" id="{C933557E-F810-5645-A59B-07DBCB301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815" y="4284464"/>
                <a:ext cx="2785893" cy="329184"/>
              </a:xfrm>
              <a:prstGeom prst="rect">
                <a:avLst/>
              </a:prstGeom>
              <a:solidFill>
                <a:srgbClr val="EEE8D6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UC Rectangle">
                <a:extLst>
                  <a:ext uri="{FF2B5EF4-FFF2-40B4-BE49-F238E27FC236}">
                    <a16:creationId xmlns:a16="http://schemas.microsoft.com/office/drawing/2014/main" id="{3FAC7BCB-7912-AD46-8DF2-1675E38E8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0486" y="4284464"/>
                <a:ext cx="836922" cy="329184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/>
              <a:lstStyle/>
              <a:p>
                <a:pPr marL="173038">
                  <a:spcBef>
                    <a:spcPct val="0"/>
                  </a:spcBef>
                </a:pPr>
                <a:endParaRPr lang="en-US" sz="2400"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9" name="TelCo Rectangle">
                <a:extLst>
                  <a:ext uri="{FF2B5EF4-FFF2-40B4-BE49-F238E27FC236}">
                    <a16:creationId xmlns:a16="http://schemas.microsoft.com/office/drawing/2014/main" id="{FBA5072D-330F-C646-94D0-7D8FAF287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040" y="4284464"/>
                <a:ext cx="960095" cy="329184"/>
              </a:xfrm>
              <a:prstGeom prst="rect">
                <a:avLst/>
              </a:prstGeom>
              <a:solidFill>
                <a:srgbClr val="A59C94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Contact Center Rectangle">
                <a:extLst>
                  <a:ext uri="{FF2B5EF4-FFF2-40B4-BE49-F238E27FC236}">
                    <a16:creationId xmlns:a16="http://schemas.microsoft.com/office/drawing/2014/main" id="{1EE28A8D-8FDC-8443-B556-773A8A04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135" y="4284464"/>
                <a:ext cx="1757994" cy="329184"/>
              </a:xfrm>
              <a:prstGeom prst="rect">
                <a:avLst/>
              </a:prstGeom>
              <a:solidFill>
                <a:srgbClr val="D7D2CB"/>
              </a:solidFill>
            </p:spPr>
            <p:txBody>
              <a:bodyPr/>
              <a:lstStyle/>
              <a:p>
                <a:pPr marL="173038">
                  <a:spcBef>
                    <a:spcPct val="0"/>
                  </a:spcBef>
                </a:pPr>
                <a:endParaRPr lang="en-US" sz="2400"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grpSp>
            <p:nvGrpSpPr>
              <p:cNvPr id="31" name="Group 21">
                <a:extLst>
                  <a:ext uri="{FF2B5EF4-FFF2-40B4-BE49-F238E27FC236}">
                    <a16:creationId xmlns:a16="http://schemas.microsoft.com/office/drawing/2014/main" id="{A563D195-D786-DC46-8AE4-24A86EF33024}"/>
                  </a:ext>
                </a:extLst>
              </p:cNvPr>
              <p:cNvGrpSpPr/>
              <p:nvPr/>
            </p:nvGrpSpPr>
            <p:grpSpPr>
              <a:xfrm>
                <a:off x="1174010" y="3952745"/>
                <a:ext cx="6838420" cy="203133"/>
                <a:chOff x="1286436" y="5291185"/>
                <a:chExt cx="7295681" cy="236438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56DEA7D-9547-2045-8C2D-0212A29EF35F}"/>
                    </a:ext>
                  </a:extLst>
                </p:cNvPr>
                <p:cNvSpPr txBox="1"/>
                <p:nvPr/>
              </p:nvSpPr>
              <p:spPr>
                <a:xfrm>
                  <a:off x="1801431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1981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E6817B1-188C-5447-BA7C-1EB79FF05400}"/>
                    </a:ext>
                  </a:extLst>
                </p:cNvPr>
                <p:cNvSpPr txBox="1"/>
                <p:nvPr/>
              </p:nvSpPr>
              <p:spPr>
                <a:xfrm>
                  <a:off x="2372678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1984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4B7FF4-97F4-C44F-B861-5F88668961AE}"/>
                    </a:ext>
                  </a:extLst>
                </p:cNvPr>
                <p:cNvSpPr txBox="1"/>
                <p:nvPr/>
              </p:nvSpPr>
              <p:spPr>
                <a:xfrm>
                  <a:off x="2955472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1987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DF9C8F2-81DC-BA45-AB91-BB97E297448C}"/>
                    </a:ext>
                  </a:extLst>
                </p:cNvPr>
                <p:cNvSpPr txBox="1"/>
                <p:nvPr/>
              </p:nvSpPr>
              <p:spPr>
                <a:xfrm>
                  <a:off x="3538264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1990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DACB4C9-06C4-0B48-84CD-CF21A43AA072}"/>
                    </a:ext>
                  </a:extLst>
                </p:cNvPr>
                <p:cNvSpPr txBox="1"/>
                <p:nvPr/>
              </p:nvSpPr>
              <p:spPr>
                <a:xfrm>
                  <a:off x="4121058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1993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2EBBA9B-1C84-C241-8D89-8627D55E03A5}"/>
                    </a:ext>
                  </a:extLst>
                </p:cNvPr>
                <p:cNvSpPr txBox="1"/>
                <p:nvPr/>
              </p:nvSpPr>
              <p:spPr>
                <a:xfrm>
                  <a:off x="4680762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1996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16E044D-D6A5-F242-8931-3576A7B44811}"/>
                    </a:ext>
                  </a:extLst>
                </p:cNvPr>
                <p:cNvSpPr txBox="1"/>
                <p:nvPr/>
              </p:nvSpPr>
              <p:spPr>
                <a:xfrm>
                  <a:off x="5263556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1999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ADF92AD-B08F-A04A-A293-6A398864AE8E}"/>
                    </a:ext>
                  </a:extLst>
                </p:cNvPr>
                <p:cNvSpPr txBox="1"/>
                <p:nvPr/>
              </p:nvSpPr>
              <p:spPr>
                <a:xfrm>
                  <a:off x="5846348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2002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50F7D82-A3FF-DD48-BF3A-677F73EC678E}"/>
                    </a:ext>
                  </a:extLst>
                </p:cNvPr>
                <p:cNvSpPr txBox="1"/>
                <p:nvPr/>
              </p:nvSpPr>
              <p:spPr>
                <a:xfrm>
                  <a:off x="6417594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2005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65A7752-A083-0C41-B9BF-A3B8ACD86620}"/>
                    </a:ext>
                  </a:extLst>
                </p:cNvPr>
                <p:cNvSpPr txBox="1"/>
                <p:nvPr/>
              </p:nvSpPr>
              <p:spPr>
                <a:xfrm>
                  <a:off x="6977297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2008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E0D3946-9A24-494C-9547-A758884B68BE}"/>
                    </a:ext>
                  </a:extLst>
                </p:cNvPr>
                <p:cNvSpPr txBox="1"/>
                <p:nvPr/>
              </p:nvSpPr>
              <p:spPr>
                <a:xfrm>
                  <a:off x="7537001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2011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AF5E03F-2DBA-934B-8F19-DBDFD62BEDFF}"/>
                    </a:ext>
                  </a:extLst>
                </p:cNvPr>
                <p:cNvSpPr txBox="1"/>
                <p:nvPr/>
              </p:nvSpPr>
              <p:spPr>
                <a:xfrm>
                  <a:off x="1286436" y="5291185"/>
                  <a:ext cx="496957" cy="199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YEAR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DD0F667-2497-C141-B9A6-43C9C17491A6}"/>
                    </a:ext>
                  </a:extLst>
                </p:cNvPr>
                <p:cNvSpPr txBox="1"/>
                <p:nvPr/>
              </p:nvSpPr>
              <p:spPr>
                <a:xfrm>
                  <a:off x="8085160" y="5291185"/>
                  <a:ext cx="496957" cy="236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</a:pPr>
                  <a:r>
                    <a:rPr lang="en-US" sz="800" b="1">
                      <a:solidFill>
                        <a:srgbClr val="30353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2012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49DE4B-5590-D140-8630-85E05C6674AE}"/>
                  </a:ext>
                </a:extLst>
              </p:cNvPr>
              <p:cNvSpPr txBox="1"/>
              <p:nvPr/>
            </p:nvSpPr>
            <p:spPr>
              <a:xfrm>
                <a:off x="8058847" y="3949684"/>
                <a:ext cx="439667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800" b="1">
                    <a:solidFill>
                      <a:srgbClr val="3035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</a:p>
            </p:txBody>
          </p:sp>
          <p:grpSp>
            <p:nvGrpSpPr>
              <p:cNvPr id="36" name="Group 3">
                <a:extLst>
                  <a:ext uri="{FF2B5EF4-FFF2-40B4-BE49-F238E27FC236}">
                    <a16:creationId xmlns:a16="http://schemas.microsoft.com/office/drawing/2014/main" id="{E36DC092-BB87-2947-95B0-59F4D2A6247C}"/>
                  </a:ext>
                </a:extLst>
              </p:cNvPr>
              <p:cNvGrpSpPr/>
              <p:nvPr/>
            </p:nvGrpSpPr>
            <p:grpSpPr>
              <a:xfrm>
                <a:off x="1178856" y="4303903"/>
                <a:ext cx="6989166" cy="301278"/>
                <a:chOff x="1288927" y="4660880"/>
                <a:chExt cx="6989166" cy="301278"/>
              </a:xfrm>
            </p:grpSpPr>
            <p:sp>
              <p:nvSpPr>
                <p:cNvPr id="37" name="Ofc Corded Txt Box">
                  <a:extLst>
                    <a:ext uri="{FF2B5EF4-FFF2-40B4-BE49-F238E27FC236}">
                      <a16:creationId xmlns:a16="http://schemas.microsoft.com/office/drawing/2014/main" id="{6F860BEE-6AF2-374F-BFFF-9936C25CDA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9205" y="4671720"/>
                  <a:ext cx="1460826" cy="27959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152400" h="25400"/>
                </a:sp3d>
              </p:spPr>
              <p:txBody>
                <a:bodyPr lIns="82124" tIns="41061" rIns="82124" bIns="41061" rtlCol="0" anchor="ctr">
                  <a:noAutofit/>
                </a:bodyPr>
                <a:lstStyle>
                  <a:defPPr>
                    <a:defRPr lang="en-US"/>
                  </a:defPPr>
                  <a:lvl1pPr algn="ctr" defTabSz="914400">
                    <a:lnSpc>
                      <a:spcPct val="90000"/>
                    </a:lnSpc>
                    <a:spcBef>
                      <a:spcPts val="600"/>
                    </a:spcBef>
                    <a:defRPr kern="0">
                      <a:latin typeface="Calibri" pitchFamily="34" charset="0"/>
                    </a:defRPr>
                  </a:lvl1pPr>
                </a:lstStyle>
                <a:p>
                  <a:r>
                    <a:rPr lang="en-US" sz="700" b="1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CATEGORY</a:t>
                  </a:r>
                </a:p>
              </p:txBody>
            </p:sp>
            <p:sp>
              <p:nvSpPr>
                <p:cNvPr id="38" name="Wireless Txt Box">
                  <a:extLst>
                    <a:ext uri="{FF2B5EF4-FFF2-40B4-BE49-F238E27FC236}">
                      <a16:creationId xmlns:a16="http://schemas.microsoft.com/office/drawing/2014/main" id="{E0C74F77-8C09-9E4C-AFE6-2AF4BFEEE3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1299" y="4683859"/>
                  <a:ext cx="745138" cy="25531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152400" h="25400"/>
                </a:sp3d>
              </p:spPr>
              <p:txBody>
                <a:bodyPr lIns="82124" tIns="41061" rIns="82124" bIns="41061" rtlCol="0" anchor="ctr">
                  <a:noAutofit/>
                </a:bodyPr>
                <a:lstStyle>
                  <a:defPPr>
                    <a:defRPr lang="en-US"/>
                  </a:defPPr>
                  <a:lvl1pPr algn="ctr" defTabSz="914400">
                    <a:lnSpc>
                      <a:spcPct val="90000"/>
                    </a:lnSpc>
                    <a:spcBef>
                      <a:spcPts val="600"/>
                    </a:spcBef>
                    <a:defRPr sz="1100" kern="0">
                      <a:solidFill>
                        <a:schemeClr val="bg1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sz="7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CATEGORY</a:t>
                  </a:r>
                </a:p>
              </p:txBody>
            </p:sp>
            <p:sp>
              <p:nvSpPr>
                <p:cNvPr id="39" name="UC Txt Box">
                  <a:extLst>
                    <a:ext uri="{FF2B5EF4-FFF2-40B4-BE49-F238E27FC236}">
                      <a16:creationId xmlns:a16="http://schemas.microsoft.com/office/drawing/2014/main" id="{21D04172-58ED-CF4B-A753-0DBCB35D9F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43516" y="4660880"/>
                  <a:ext cx="534577" cy="30127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152400" h="25400"/>
                </a:sp3d>
              </p:spPr>
              <p:txBody>
                <a:bodyPr lIns="82124" tIns="41061" rIns="82124" bIns="41061" rtlCol="0" anchor="ctr">
                  <a:noAutofit/>
                </a:bodyPr>
                <a:lstStyle>
                  <a:defPPr>
                    <a:defRPr lang="en-US"/>
                  </a:defPPr>
                  <a:lvl1pPr algn="ctr" defTabSz="914400">
                    <a:lnSpc>
                      <a:spcPct val="90000"/>
                    </a:lnSpc>
                    <a:spcBef>
                      <a:spcPts val="600"/>
                    </a:spcBef>
                    <a:defRPr kern="0">
                      <a:latin typeface="Calibri" pitchFamily="34" charset="0"/>
                    </a:defRPr>
                  </a:lvl1pPr>
                </a:lstStyle>
                <a:p>
                  <a:r>
                    <a:rPr lang="en-US" sz="7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CATEGORY</a:t>
                  </a:r>
                </a:p>
              </p:txBody>
            </p:sp>
            <p:sp>
              <p:nvSpPr>
                <p:cNvPr id="40" name="Contact Center Txt Box">
                  <a:extLst>
                    <a:ext uri="{FF2B5EF4-FFF2-40B4-BE49-F238E27FC236}">
                      <a16:creationId xmlns:a16="http://schemas.microsoft.com/office/drawing/2014/main" id="{08CD76FB-0FEF-4E4E-BF76-6905027B2F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7378" y="4671721"/>
                  <a:ext cx="1274784" cy="27959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152400" h="25400"/>
                </a:sp3d>
              </p:spPr>
              <p:txBody>
                <a:bodyPr lIns="82124" tIns="41061" rIns="82124" bIns="41061" rtlCol="0" anchor="ctr">
                  <a:noAutofit/>
                </a:bodyPr>
                <a:lstStyle>
                  <a:defPPr>
                    <a:defRPr lang="en-US"/>
                  </a:defPPr>
                  <a:lvl1pPr algn="ctr" defTabSz="914400">
                    <a:lnSpc>
                      <a:spcPct val="90000"/>
                    </a:lnSpc>
                    <a:spcBef>
                      <a:spcPts val="600"/>
                    </a:spcBef>
                    <a:defRPr kern="0">
                      <a:latin typeface="Calibri" pitchFamily="34" charset="0"/>
                    </a:defRPr>
                  </a:lvl1pPr>
                </a:lstStyle>
                <a:p>
                  <a:r>
                    <a:rPr lang="en-US" sz="700" b="1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CATEGORY</a:t>
                  </a:r>
                </a:p>
              </p:txBody>
            </p:sp>
            <p:sp>
              <p:nvSpPr>
                <p:cNvPr id="41" name="TelCo Txt Box">
                  <a:extLst>
                    <a:ext uri="{FF2B5EF4-FFF2-40B4-BE49-F238E27FC236}">
                      <a16:creationId xmlns:a16="http://schemas.microsoft.com/office/drawing/2014/main" id="{82352D46-188A-8042-8AB8-325CB86E5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8927" y="4691761"/>
                  <a:ext cx="707929" cy="23951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152400" h="25400"/>
                </a:sp3d>
              </p:spPr>
              <p:txBody>
                <a:bodyPr lIns="82124" tIns="41061" rIns="82124" bIns="41061" rtlCol="0" anchor="ctr">
                  <a:noAutofit/>
                </a:bodyPr>
                <a:lstStyle>
                  <a:defPPr>
                    <a:defRPr lang="en-US"/>
                  </a:defPPr>
                  <a:lvl1pPr algn="ctr" defTabSz="914400">
                    <a:lnSpc>
                      <a:spcPct val="90000"/>
                    </a:lnSpc>
                    <a:spcBef>
                      <a:spcPts val="600"/>
                    </a:spcBef>
                    <a:defRPr kern="0">
                      <a:latin typeface="Calibri" pitchFamily="34" charset="0"/>
                    </a:defRPr>
                  </a:lvl1pPr>
                </a:lstStyle>
                <a:p>
                  <a:r>
                    <a:rPr lang="en-US" sz="7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CATEGORY</a:t>
                  </a:r>
                </a:p>
              </p:txBody>
            </p:sp>
          </p:grpSp>
        </p:grpSp>
        <p:pic>
          <p:nvPicPr>
            <p:cNvPr id="11" name="Supra photo" descr="Supra.png">
              <a:extLst>
                <a:ext uri="{FF2B5EF4-FFF2-40B4-BE49-F238E27FC236}">
                  <a16:creationId xmlns:a16="http://schemas.microsoft.com/office/drawing/2014/main" id="{61250779-90F7-3A46-8F3F-0E34D020A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69" y="5503552"/>
              <a:ext cx="503348" cy="49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M10 photo" descr="Plantronics_M10_T.png">
              <a:extLst>
                <a:ext uri="{FF2B5EF4-FFF2-40B4-BE49-F238E27FC236}">
                  <a16:creationId xmlns:a16="http://schemas.microsoft.com/office/drawing/2014/main" id="{169B0EFF-D335-6647-8927-98F64B9F0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405" y="5482015"/>
              <a:ext cx="548090" cy="534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Duoset photo" descr="DuoSet.png">
              <a:extLst>
                <a:ext uri="{FF2B5EF4-FFF2-40B4-BE49-F238E27FC236}">
                  <a16:creationId xmlns:a16="http://schemas.microsoft.com/office/drawing/2014/main" id="{5B9F3D09-124D-3340-8EF5-19643C5E3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515" y="5384336"/>
              <a:ext cx="604018" cy="66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EncorePro photo" descr="EncorePro.png">
              <a:extLst>
                <a:ext uri="{FF2B5EF4-FFF2-40B4-BE49-F238E27FC236}">
                  <a16:creationId xmlns:a16="http://schemas.microsoft.com/office/drawing/2014/main" id="{97224571-E9EF-FF45-90DF-89FFE8D4A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508" y="5532619"/>
              <a:ext cx="503798" cy="43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SupraPlus photo" descr="Supraplus.gif">
              <a:extLst>
                <a:ext uri="{FF2B5EF4-FFF2-40B4-BE49-F238E27FC236}">
                  <a16:creationId xmlns:a16="http://schemas.microsoft.com/office/drawing/2014/main" id="{8AB7FF67-5594-0A4C-90D6-9DC36F01B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807" y="5515448"/>
              <a:ext cx="375435" cy="500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DA60 photo" descr="DA60.png">
              <a:extLst>
                <a:ext uri="{FF2B5EF4-FFF2-40B4-BE49-F238E27FC236}">
                  <a16:creationId xmlns:a16="http://schemas.microsoft.com/office/drawing/2014/main" id="{79F2F335-6647-7949-97DF-D5DFFA5F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867" y="5565091"/>
              <a:ext cx="671131" cy="36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CS50 photo" descr="CS50_1.png">
              <a:extLst>
                <a:ext uri="{FF2B5EF4-FFF2-40B4-BE49-F238E27FC236}">
                  <a16:creationId xmlns:a16="http://schemas.microsoft.com/office/drawing/2014/main" id="{EA340946-8D0F-984D-968B-2A9C89ABF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283" y="5445585"/>
              <a:ext cx="360758" cy="53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V510 photo" descr="voyager-510.png">
              <a:extLst>
                <a:ext uri="{FF2B5EF4-FFF2-40B4-BE49-F238E27FC236}">
                  <a16:creationId xmlns:a16="http://schemas.microsoft.com/office/drawing/2014/main" id="{A0D51E2A-DB9A-954C-9661-A838C969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096" y="5546915"/>
              <a:ext cx="316537" cy="404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CS70 photo" descr="CS Series.gif">
              <a:extLst>
                <a:ext uri="{FF2B5EF4-FFF2-40B4-BE49-F238E27FC236}">
                  <a16:creationId xmlns:a16="http://schemas.microsoft.com/office/drawing/2014/main" id="{470EEB6A-5452-F34F-A656-056F6FD1D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9094443" y="5571685"/>
              <a:ext cx="439265" cy="33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Savi photo" descr="savi_w740.png">
              <a:extLst>
                <a:ext uri="{FF2B5EF4-FFF2-40B4-BE49-F238E27FC236}">
                  <a16:creationId xmlns:a16="http://schemas.microsoft.com/office/drawing/2014/main" id="{829FE47B-B524-664C-AF51-D3C8370A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9249" y="5379978"/>
              <a:ext cx="529277" cy="592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BBGO.png">
              <a:extLst>
                <a:ext uri="{FF2B5EF4-FFF2-40B4-BE49-F238E27FC236}">
                  <a16:creationId xmlns:a16="http://schemas.microsoft.com/office/drawing/2014/main" id="{D3C339FA-DDB2-8047-AA9A-E78E4A9B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5457" y="5449703"/>
              <a:ext cx="528769" cy="515794"/>
            </a:xfrm>
            <a:prstGeom prst="rect">
              <a:avLst/>
            </a:prstGeom>
            <a:effectLst>
              <a:glow>
                <a:schemeClr val="bg1">
                  <a:alpha val="65000"/>
                </a:schemeClr>
              </a:glow>
            </a:effectLst>
          </p:spPr>
        </p:pic>
        <p:pic>
          <p:nvPicPr>
            <p:cNvPr id="24" name="Picture 23" descr="legend.png">
              <a:extLst>
                <a:ext uri="{FF2B5EF4-FFF2-40B4-BE49-F238E27FC236}">
                  <a16:creationId xmlns:a16="http://schemas.microsoft.com/office/drawing/2014/main" id="{9AAE058E-9772-0B45-9D25-E345E3232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12048" y="5532619"/>
              <a:ext cx="520762" cy="345638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D45845D5-DAA0-F144-B02E-0A8070EEE51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506826E8-44AB-354A-B0A2-06FBE13F1F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100" y="3179803"/>
            <a:ext cx="1926070" cy="12203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None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Use brand colors only: see Themes</a:t>
            </a:r>
          </a:p>
        </p:txBody>
      </p:sp>
      <p:sp>
        <p:nvSpPr>
          <p:cNvPr id="58" name="Title Placeholder 1">
            <a:extLst>
              <a:ext uri="{FF2B5EF4-FFF2-40B4-BE49-F238E27FC236}">
                <a16:creationId xmlns:a16="http://schemas.microsoft.com/office/drawing/2014/main" id="{1F8B86D1-B1D8-4743-B68E-BAD10B4BA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14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96BF8-B1EE-F045-B8F0-2F4BC69E0155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263371-3D93-734E-BAC7-58264F9336E4}"/>
              </a:ext>
            </a:extLst>
          </p:cNvPr>
          <p:cNvGrpSpPr/>
          <p:nvPr userDrawn="1"/>
        </p:nvGrpSpPr>
        <p:grpSpPr>
          <a:xfrm>
            <a:off x="6981730" y="145386"/>
            <a:ext cx="5491321" cy="6547757"/>
            <a:chOff x="4583413" y="745067"/>
            <a:chExt cx="5683643" cy="6503024"/>
          </a:xfrm>
        </p:grpSpPr>
        <p:graphicFrame>
          <p:nvGraphicFramePr>
            <p:cNvPr id="10" name="Object 12">
              <a:extLst>
                <a:ext uri="{FF2B5EF4-FFF2-40B4-BE49-F238E27FC236}">
                  <a16:creationId xmlns:a16="http://schemas.microsoft.com/office/drawing/2014/main" id="{4161F0CB-12FF-4342-B409-B1A6C4649A5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024868" y="745067"/>
            <a:ext cx="5242188" cy="6503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1145AE-559C-5E49-A96C-DC55DBCDB046}"/>
                </a:ext>
              </a:extLst>
            </p:cNvPr>
            <p:cNvSpPr txBox="1"/>
            <p:nvPr/>
          </p:nvSpPr>
          <p:spPr>
            <a:xfrm>
              <a:off x="4591412" y="6073556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C123AC-C593-0C48-A710-3F6B5E4E40DB}"/>
                </a:ext>
              </a:extLst>
            </p:cNvPr>
            <p:cNvSpPr txBox="1"/>
            <p:nvPr/>
          </p:nvSpPr>
          <p:spPr>
            <a:xfrm>
              <a:off x="4583413" y="5667379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077979-CBB4-174D-B4C1-269EC3D57E4F}"/>
                </a:ext>
              </a:extLst>
            </p:cNvPr>
            <p:cNvSpPr txBox="1"/>
            <p:nvPr/>
          </p:nvSpPr>
          <p:spPr>
            <a:xfrm>
              <a:off x="4591412" y="5267853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11C39-80C0-264B-B77D-B65E23406A45}"/>
                </a:ext>
              </a:extLst>
            </p:cNvPr>
            <p:cNvSpPr txBox="1"/>
            <p:nvPr/>
          </p:nvSpPr>
          <p:spPr>
            <a:xfrm>
              <a:off x="4583413" y="4861676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2550CD-8420-5143-B004-C0896E40FD3D}"/>
                </a:ext>
              </a:extLst>
            </p:cNvPr>
            <p:cNvSpPr txBox="1"/>
            <p:nvPr/>
          </p:nvSpPr>
          <p:spPr>
            <a:xfrm>
              <a:off x="4591412" y="4442902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8A3798-F40F-3348-9528-BAB5E624F48D}"/>
                </a:ext>
              </a:extLst>
            </p:cNvPr>
            <p:cNvSpPr txBox="1"/>
            <p:nvPr/>
          </p:nvSpPr>
          <p:spPr>
            <a:xfrm>
              <a:off x="4602430" y="4008844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0AD515-77B2-EC4E-B9F8-7734CAD07347}"/>
                </a:ext>
              </a:extLst>
            </p:cNvPr>
            <p:cNvSpPr txBox="1"/>
            <p:nvPr/>
          </p:nvSpPr>
          <p:spPr>
            <a:xfrm>
              <a:off x="4602430" y="3605993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8B7D4E-E735-8144-92F7-73A545B2B2FA}"/>
                </a:ext>
              </a:extLst>
            </p:cNvPr>
            <p:cNvSpPr txBox="1"/>
            <p:nvPr/>
          </p:nvSpPr>
          <p:spPr>
            <a:xfrm>
              <a:off x="4602429" y="3217579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DE14BE-75CC-9447-8B81-D8DFCCE6E4FD}"/>
                </a:ext>
              </a:extLst>
            </p:cNvPr>
            <p:cNvSpPr txBox="1"/>
            <p:nvPr/>
          </p:nvSpPr>
          <p:spPr>
            <a:xfrm>
              <a:off x="4602429" y="2778274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569DDF-CE2C-A944-A24F-D4794A667EC8}"/>
                </a:ext>
              </a:extLst>
            </p:cNvPr>
            <p:cNvSpPr txBox="1"/>
            <p:nvPr/>
          </p:nvSpPr>
          <p:spPr>
            <a:xfrm>
              <a:off x="4602429" y="2372097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D00B56-829A-714D-BB8B-275600CBA877}"/>
                </a:ext>
              </a:extLst>
            </p:cNvPr>
            <p:cNvSpPr txBox="1"/>
            <p:nvPr/>
          </p:nvSpPr>
          <p:spPr>
            <a:xfrm>
              <a:off x="4602429" y="1964829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6E5A27-7942-2C4A-98B7-D657D96301ED}"/>
                </a:ext>
              </a:extLst>
            </p:cNvPr>
            <p:cNvSpPr txBox="1"/>
            <p:nvPr/>
          </p:nvSpPr>
          <p:spPr>
            <a:xfrm>
              <a:off x="4591412" y="6472326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1964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F44BB8-D602-C541-9C5E-D9FD1FE15FE7}"/>
                </a:ext>
              </a:extLst>
            </p:cNvPr>
            <p:cNvSpPr txBox="1"/>
            <p:nvPr/>
          </p:nvSpPr>
          <p:spPr>
            <a:xfrm>
              <a:off x="4602429" y="1559209"/>
              <a:ext cx="844876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E2068D-494F-C847-9E4B-F6D282CB2D23}"/>
                </a:ext>
              </a:extLst>
            </p:cNvPr>
            <p:cNvSpPr txBox="1"/>
            <p:nvPr/>
          </p:nvSpPr>
          <p:spPr>
            <a:xfrm>
              <a:off x="4603967" y="1160439"/>
              <a:ext cx="797458" cy="31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800" b="1">
                  <a:solidFill>
                    <a:srgbClr val="3035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</p:grpSp>
      <p:sp>
        <p:nvSpPr>
          <p:cNvPr id="27" name="Ofc Corded Txt Box">
            <a:extLst>
              <a:ext uri="{FF2B5EF4-FFF2-40B4-BE49-F238E27FC236}">
                <a16:creationId xmlns:a16="http://schemas.microsoft.com/office/drawing/2014/main" id="{507776EC-D87A-DA4A-BA55-6A1CCEDB6C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9710" y="2790146"/>
            <a:ext cx="975342" cy="306761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25400"/>
          </a:sp3d>
        </p:spPr>
        <p:txBody>
          <a:bodyPr lIns="82124" tIns="41061" rIns="82124" bIns="41061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600"/>
              </a:spcBef>
              <a:defRPr kern="0">
                <a:latin typeface="Calibri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0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28" name="Wireless Txt Box">
            <a:extLst>
              <a:ext uri="{FF2B5EF4-FFF2-40B4-BE49-F238E27FC236}">
                <a16:creationId xmlns:a16="http://schemas.microsoft.com/office/drawing/2014/main" id="{198B29AF-C93A-154E-BAAC-E2F91B85C6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56795" y="1348790"/>
            <a:ext cx="1178257" cy="306568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25400"/>
          </a:sp3d>
        </p:spPr>
        <p:txBody>
          <a:bodyPr lIns="82124" tIns="41061" rIns="82124" bIns="41061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600"/>
              </a:spcBef>
              <a:defRPr sz="1100" ker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0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29" name="UC Txt Box">
            <a:extLst>
              <a:ext uri="{FF2B5EF4-FFF2-40B4-BE49-F238E27FC236}">
                <a16:creationId xmlns:a16="http://schemas.microsoft.com/office/drawing/2014/main" id="{603E4339-0D41-204F-840E-164B817215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73577" y="517190"/>
            <a:ext cx="961475" cy="361753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25400"/>
          </a:sp3d>
        </p:spPr>
        <p:txBody>
          <a:bodyPr lIns="82124" tIns="41061" rIns="82124" bIns="41061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600"/>
              </a:spcBef>
              <a:defRPr kern="0">
                <a:latin typeface="Calibri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0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30" name="TelCo Txt Box">
            <a:extLst>
              <a:ext uri="{FF2B5EF4-FFF2-40B4-BE49-F238E27FC236}">
                <a16:creationId xmlns:a16="http://schemas.microsoft.com/office/drawing/2014/main" id="{8DDE1399-BC8B-264C-94FD-A6142A34F1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9710" y="5803165"/>
            <a:ext cx="975342" cy="313596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25400"/>
          </a:sp3d>
        </p:spPr>
        <p:txBody>
          <a:bodyPr lIns="82124" tIns="41061" rIns="82124" bIns="41061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600"/>
              </a:spcBef>
              <a:defRPr kern="0">
                <a:latin typeface="Calibri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0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33" name="Ofc Corded Txt Box">
            <a:extLst>
              <a:ext uri="{FF2B5EF4-FFF2-40B4-BE49-F238E27FC236}">
                <a16:creationId xmlns:a16="http://schemas.microsoft.com/office/drawing/2014/main" id="{58BAB5D3-1EF7-DB4A-8127-B84FB6DE66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9710" y="4727382"/>
            <a:ext cx="975342" cy="306761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52400" h="25400"/>
          </a:sp3d>
        </p:spPr>
        <p:txBody>
          <a:bodyPr lIns="82124" tIns="41061" rIns="82124" bIns="41061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ts val="600"/>
              </a:spcBef>
              <a:defRPr kern="0">
                <a:latin typeface="Calibri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0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1966D3C-4F4B-D341-80BE-0569BE4A3C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422518"/>
            <a:ext cx="4047912" cy="15129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content here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329CDBA-11AD-164A-8EF8-BA87E4AD70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BC6AC67-41C3-D54C-A890-D582AF501F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99100" y="3179803"/>
            <a:ext cx="1926070" cy="12203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None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Use brand colors only: see Themes</a:t>
            </a:r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DC8FE6D1-D041-4C4A-AC0D-83711AAFB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White Cen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CC76A1A-D122-0343-BCDF-5D543C44F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44"/>
          <a:stretch/>
        </p:blipFill>
        <p:spPr>
          <a:xfrm>
            <a:off x="3579691" y="-261623"/>
            <a:ext cx="8002564" cy="7119624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28DE505-4139-A64B-99A2-7D0F3FEDA8A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7" y="1315939"/>
            <a:ext cx="2729365" cy="44110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content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9765A-8571-E745-935F-D60E92B3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9693" y="2318343"/>
            <a:ext cx="2781507" cy="0"/>
          </a:xfrm>
          <a:prstGeom prst="line">
            <a:avLst/>
          </a:prstGeom>
          <a:ln w="19050">
            <a:solidFill>
              <a:srgbClr val="EB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0C14CF-B865-5D45-9643-089B754C4502}"/>
              </a:ext>
            </a:extLst>
          </p:cNvPr>
          <p:cNvSpPr txBox="1"/>
          <p:nvPr userDrawn="1"/>
        </p:nvSpPr>
        <p:spPr>
          <a:xfrm>
            <a:off x="3487720" y="2373260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E0BA0-B1DD-A04C-BD42-E33FA2536A42}"/>
              </a:ext>
            </a:extLst>
          </p:cNvPr>
          <p:cNvSpPr txBox="1"/>
          <p:nvPr userDrawn="1"/>
        </p:nvSpPr>
        <p:spPr>
          <a:xfrm>
            <a:off x="3487720" y="2574302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C18300-9DD4-E048-B4C5-250CA2CADC29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9691" y="3783628"/>
            <a:ext cx="2334550" cy="0"/>
          </a:xfrm>
          <a:prstGeom prst="line">
            <a:avLst/>
          </a:prstGeom>
          <a:ln w="19050">
            <a:solidFill>
              <a:srgbClr val="EB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8B1DCD-3FBA-0746-8971-0F69982D1C84}"/>
              </a:ext>
            </a:extLst>
          </p:cNvPr>
          <p:cNvSpPr txBox="1"/>
          <p:nvPr userDrawn="1"/>
        </p:nvSpPr>
        <p:spPr>
          <a:xfrm>
            <a:off x="3487720" y="3838545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DC849B-6A87-134B-B169-AC74C51922C8}"/>
              </a:ext>
            </a:extLst>
          </p:cNvPr>
          <p:cNvSpPr txBox="1"/>
          <p:nvPr userDrawn="1"/>
        </p:nvSpPr>
        <p:spPr>
          <a:xfrm>
            <a:off x="3487720" y="4039587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82E83-B97E-2F45-9B88-691C79695603}"/>
              </a:ext>
            </a:extLst>
          </p:cNvPr>
          <p:cNvGrpSpPr/>
          <p:nvPr userDrawn="1"/>
        </p:nvGrpSpPr>
        <p:grpSpPr>
          <a:xfrm>
            <a:off x="9976942" y="2985638"/>
            <a:ext cx="170195" cy="2181726"/>
            <a:chOff x="8318860" y="2056720"/>
            <a:chExt cx="368113" cy="21817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5619F8-5B70-434E-B140-2805A9714F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860" y="2056720"/>
              <a:ext cx="368113" cy="0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6BC112-7F1B-4D49-A5CC-BC536DBEF1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860" y="4238446"/>
              <a:ext cx="368113" cy="0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702CC5-EB10-D84A-930A-19BB81567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6972" y="2056720"/>
              <a:ext cx="1" cy="2181726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5CFC3ED-6243-B14D-8776-A935035811B9}"/>
              </a:ext>
            </a:extLst>
          </p:cNvPr>
          <p:cNvSpPr txBox="1"/>
          <p:nvPr userDrawn="1"/>
        </p:nvSpPr>
        <p:spPr>
          <a:xfrm>
            <a:off x="10252366" y="4580769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6E0E5-08CF-A74D-88C6-ABA8A0FD28CE}"/>
              </a:ext>
            </a:extLst>
          </p:cNvPr>
          <p:cNvSpPr txBox="1"/>
          <p:nvPr userDrawn="1"/>
        </p:nvSpPr>
        <p:spPr>
          <a:xfrm>
            <a:off x="10252366" y="4810387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45491-09DB-2946-A45A-DF70D195AE0F}"/>
              </a:ext>
            </a:extLst>
          </p:cNvPr>
          <p:cNvSpPr txBox="1"/>
          <p:nvPr userDrawn="1"/>
        </p:nvSpPr>
        <p:spPr>
          <a:xfrm>
            <a:off x="9560050" y="1241592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9D3D28-9F70-9242-95E9-E249408B5903}"/>
              </a:ext>
            </a:extLst>
          </p:cNvPr>
          <p:cNvSpPr txBox="1"/>
          <p:nvPr userDrawn="1"/>
        </p:nvSpPr>
        <p:spPr>
          <a:xfrm>
            <a:off x="9622464" y="1471210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r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17B0D5-026D-6544-B2BA-C84A693A9AF7}"/>
              </a:ext>
            </a:extLst>
          </p:cNvPr>
          <p:cNvCxnSpPr>
            <a:cxnSpLocks/>
          </p:cNvCxnSpPr>
          <p:nvPr userDrawn="1"/>
        </p:nvCxnSpPr>
        <p:spPr>
          <a:xfrm flipH="1">
            <a:off x="9413793" y="1155720"/>
            <a:ext cx="2521036" cy="0"/>
          </a:xfrm>
          <a:prstGeom prst="line">
            <a:avLst/>
          </a:prstGeom>
          <a:ln w="19050">
            <a:solidFill>
              <a:srgbClr val="EB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9D7083-44E2-4E48-AA08-620E70757981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BCC080-E49D-D949-80B3-6C472B067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56B86366-36E5-0345-B91D-B432FFE91248}"/>
              </a:ext>
            </a:extLst>
          </p:cNvPr>
          <p:cNvSpPr txBox="1">
            <a:spLocks/>
          </p:cNvSpPr>
          <p:nvPr userDrawn="1"/>
        </p:nvSpPr>
        <p:spPr>
          <a:xfrm>
            <a:off x="273391" y="300647"/>
            <a:ext cx="7126869" cy="1209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23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2800"/>
              <a:t>Slide title. </a:t>
            </a:r>
            <a:br>
              <a:rPr lang="en-US" sz="2800"/>
            </a:br>
            <a:r>
              <a:rPr lang="en-US" sz="2800"/>
              <a:t>Two Lines Maximum.</a:t>
            </a:r>
          </a:p>
        </p:txBody>
      </p:sp>
    </p:spTree>
    <p:extLst>
      <p:ext uri="{BB962C8B-B14F-4D97-AF65-F5344CB8AC3E}">
        <p14:creationId xmlns:p14="http://schemas.microsoft.com/office/powerpoint/2010/main" val="1244706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White_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28DE505-4139-A64B-99A2-7D0F3FEDA8A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80248" y="1315939"/>
            <a:ext cx="2677265" cy="479910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cap="none" spc="0">
                <a:latin typeface="Arial" panose="020B0604020202020204" pitchFamily="34" charset="0"/>
                <a:cs typeface="Arial" panose="020B0604020202020204" pitchFamily="34" charset="0"/>
              </a:rPr>
              <a:t>Insert content here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6855F3-9ADA-7041-ACBA-0FC3F74393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1117" y="470231"/>
            <a:ext cx="6270635" cy="610341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0F50BE-4A1C-E244-A5BD-689BF5E8D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97067" y="1500381"/>
            <a:ext cx="3445567" cy="0"/>
          </a:xfrm>
          <a:prstGeom prst="line">
            <a:avLst/>
          </a:prstGeom>
          <a:ln w="19050">
            <a:solidFill>
              <a:srgbClr val="EB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A3DC12-2CF3-7640-B3BB-7503EBBC307C}"/>
              </a:ext>
            </a:extLst>
          </p:cNvPr>
          <p:cNvSpPr txBox="1"/>
          <p:nvPr userDrawn="1"/>
        </p:nvSpPr>
        <p:spPr>
          <a:xfrm>
            <a:off x="4205097" y="1555298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CALLOUT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03B45E-320C-EC40-8E68-AC3BA16715E0}"/>
              </a:ext>
            </a:extLst>
          </p:cNvPr>
          <p:cNvSpPr txBox="1"/>
          <p:nvPr userDrawn="1"/>
        </p:nvSpPr>
        <p:spPr>
          <a:xfrm>
            <a:off x="4205097" y="1790948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9C4726-13C1-CA42-B054-DE7EBD1D39AD}"/>
              </a:ext>
            </a:extLst>
          </p:cNvPr>
          <p:cNvGrpSpPr/>
          <p:nvPr userDrawn="1"/>
        </p:nvGrpSpPr>
        <p:grpSpPr>
          <a:xfrm rot="10800000">
            <a:off x="6223694" y="3010629"/>
            <a:ext cx="170195" cy="2181726"/>
            <a:chOff x="8318860" y="2056720"/>
            <a:chExt cx="368113" cy="21817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E0A1CD-BCB5-8C42-9EA2-579191C22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860" y="2056720"/>
              <a:ext cx="368113" cy="0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23E1D7-5573-D741-811B-E4A082B6E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860" y="4238446"/>
              <a:ext cx="368113" cy="0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5EAA6D-8F02-A341-A7BC-13CF1C294F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6972" y="2056720"/>
              <a:ext cx="1" cy="2181726"/>
            </a:xfrm>
            <a:prstGeom prst="line">
              <a:avLst/>
            </a:prstGeom>
            <a:ln w="19050">
              <a:solidFill>
                <a:srgbClr val="EB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F6CB46F-38C0-864D-A585-7ABC1B00244F}"/>
              </a:ext>
            </a:extLst>
          </p:cNvPr>
          <p:cNvSpPr txBox="1"/>
          <p:nvPr userDrawn="1"/>
        </p:nvSpPr>
        <p:spPr>
          <a:xfrm>
            <a:off x="4190809" y="4627153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CALLOUT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394CA5-965B-D149-A285-34C988728B3F}"/>
              </a:ext>
            </a:extLst>
          </p:cNvPr>
          <p:cNvSpPr txBox="1"/>
          <p:nvPr userDrawn="1"/>
        </p:nvSpPr>
        <p:spPr>
          <a:xfrm>
            <a:off x="4205097" y="4834229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600A18-3F4E-3E44-B0A4-78E31029C108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75B0039-7EF3-CB41-8159-51B9FD56E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5C5BC8-8657-154B-8849-012D45084144}"/>
              </a:ext>
            </a:extLst>
          </p:cNvPr>
          <p:cNvSpPr txBox="1"/>
          <p:nvPr userDrawn="1"/>
        </p:nvSpPr>
        <p:spPr>
          <a:xfrm>
            <a:off x="9154842" y="1105426"/>
            <a:ext cx="2500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>
                <a:solidFill>
                  <a:srgbClr val="EB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OUT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4B1A6D-BB3D-D044-A8D9-F405226FBA08}"/>
              </a:ext>
            </a:extLst>
          </p:cNvPr>
          <p:cNvSpPr txBox="1"/>
          <p:nvPr userDrawn="1"/>
        </p:nvSpPr>
        <p:spPr>
          <a:xfrm>
            <a:off x="9217256" y="1335044"/>
            <a:ext cx="2426521" cy="27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r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tabLst/>
              <a:defRPr/>
            </a:pPr>
            <a:r>
              <a:rPr lang="en-US" sz="1000">
                <a:solidFill>
                  <a:srgbClr val="02263D"/>
                </a:solidFill>
              </a:rPr>
              <a:t>Insert content here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481491-B88F-894E-8A38-87E387F441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930" y="1019554"/>
            <a:ext cx="1690691" cy="0"/>
          </a:xfrm>
          <a:prstGeom prst="line">
            <a:avLst/>
          </a:prstGeom>
          <a:ln w="19050">
            <a:solidFill>
              <a:srgbClr val="EB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65212015-477D-254D-A32F-4A4DA9F47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41" y="300647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000"/>
              </a:lnSpc>
              <a:defRPr sz="28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title. </a:t>
            </a:r>
            <a:br>
              <a:rPr lang="en-US"/>
            </a:br>
            <a:r>
              <a:rPr lang="en-US" sz="2800"/>
              <a:t>Two Lines Maximum.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3E47A-6EFF-254F-A896-DA41E186B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354" y="0"/>
            <a:ext cx="12248707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2" y="3181247"/>
            <a:ext cx="7413195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pc="300" baseline="0"/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1659D4C-226C-974A-9103-CBB16FDEC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E25D03-CD0D-1B49-9CB9-5FD5E6DAA8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2"/>
            <a:ext cx="8759678" cy="37678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B6850B-C7D6-D24B-9270-D93D6AD764FC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DAF3F-65B4-474A-82D3-D038E087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8698282" y="-1224662"/>
            <a:ext cx="425926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7005-AD48-984C-8BF2-AB5C9731F5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4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A215D75-13A1-4342-B6D6-CCA369A4C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4334691"/>
            <a:ext cx="5615999" cy="1938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CEF2E73-DEC6-C946-B771-A8722366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4549151"/>
            <a:ext cx="5615999" cy="1938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F42A3D-98A2-604D-8D58-FD1E0395ED47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620CA-F644-AD4D-9888-AA9CFEF94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C0C64CA-1ECD-B24F-A32D-2D1EFC38F6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7678" y="193715"/>
            <a:ext cx="2016630" cy="96578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None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Suitable for partner and customer use, not internal</a:t>
            </a:r>
          </a:p>
        </p:txBody>
      </p:sp>
    </p:spTree>
    <p:extLst>
      <p:ext uri="{BB962C8B-B14F-4D97-AF65-F5344CB8AC3E}">
        <p14:creationId xmlns:p14="http://schemas.microsoft.com/office/powerpoint/2010/main" val="1274030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A215D75-13A1-4342-B6D6-CCA369A4C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4334691"/>
            <a:ext cx="5615999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CEF2E73-DEC6-C946-B771-A8722366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4549151"/>
            <a:ext cx="5615999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1F4BB53-F0BB-414A-8D47-33458A573E44}"/>
              </a:ext>
            </a:extLst>
          </p:cNvPr>
          <p:cNvSpPr txBox="1">
            <a:spLocks/>
          </p:cNvSpPr>
          <p:nvPr userDrawn="1"/>
        </p:nvSpPr>
        <p:spPr>
          <a:xfrm>
            <a:off x="193186" y="1738170"/>
            <a:ext cx="11590827" cy="2232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35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600"/>
              </a:lnSpc>
            </a:pPr>
            <a:r>
              <a:rPr lang="en-US" sz="9600" u="none">
                <a:solidFill>
                  <a:schemeClr val="tx1"/>
                </a:solidFill>
              </a:rPr>
              <a:t>LET’S STAY </a:t>
            </a:r>
          </a:p>
          <a:p>
            <a:pPr>
              <a:lnSpc>
                <a:spcPts val="9600"/>
              </a:lnSpc>
            </a:pPr>
            <a:r>
              <a:rPr lang="en-US" sz="9600" u="none">
                <a:solidFill>
                  <a:schemeClr val="tx1"/>
                </a:solidFill>
              </a:rPr>
              <a:t>			IN TOUCH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4144F9-CB34-A347-B9C1-301896E2AF13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BB6F8-069D-3B4F-9FE1-9D1D2E299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6CE1DB3-3BF1-9546-80E4-8B6EDE95B2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57678" y="193715"/>
            <a:ext cx="2016630" cy="96578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None/>
              <a:tabLst/>
              <a:defRPr sz="1200" i="1" u="sng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Note to User: Suitable for partner and customer use, not internal</a:t>
            </a:r>
          </a:p>
        </p:txBody>
      </p:sp>
    </p:spTree>
    <p:extLst>
      <p:ext uri="{BB962C8B-B14F-4D97-AF65-F5344CB8AC3E}">
        <p14:creationId xmlns:p14="http://schemas.microsoft.com/office/powerpoint/2010/main" val="247320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203EB3-394E-F04D-9593-7A0A0B3DF0C6}"/>
              </a:ext>
            </a:extLst>
          </p:cNvPr>
          <p:cNvSpPr txBox="1">
            <a:spLocks/>
          </p:cNvSpPr>
          <p:nvPr userDrawn="1"/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3DBDAE-7848-2042-911D-164D7519BCDD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A215D75-13A1-4342-B6D6-CCA369A4C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4334691"/>
            <a:ext cx="5615999" cy="1938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CEF2E73-DEC6-C946-B771-A8722366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4549151"/>
            <a:ext cx="5615999" cy="1938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1F4BB53-F0BB-414A-8D47-33458A573E44}"/>
              </a:ext>
            </a:extLst>
          </p:cNvPr>
          <p:cNvSpPr txBox="1">
            <a:spLocks/>
          </p:cNvSpPr>
          <p:nvPr userDrawn="1"/>
        </p:nvSpPr>
        <p:spPr>
          <a:xfrm>
            <a:off x="193186" y="1738170"/>
            <a:ext cx="11590827" cy="2232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35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600"/>
              </a:lnSpc>
            </a:pPr>
            <a:endParaRPr lang="en-US" sz="9600" u="none">
              <a:solidFill>
                <a:srgbClr val="EB3C00"/>
              </a:solidFill>
            </a:endParaRPr>
          </a:p>
          <a:p>
            <a:pPr>
              <a:lnSpc>
                <a:spcPts val="9600"/>
              </a:lnSpc>
            </a:pPr>
            <a:r>
              <a:rPr lang="en-US" sz="9600" u="none">
                <a:solidFill>
                  <a:srgbClr val="EB3C00"/>
                </a:solidFill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8ABD87-5F5C-3F4A-9AEC-7907698CEED4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2744D-8730-7B42-B01F-39C74EAD4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Dark"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A215D75-13A1-4342-B6D6-CCA369A4C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4334691"/>
            <a:ext cx="5615999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CEF2E73-DEC6-C946-B771-A8722366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4549151"/>
            <a:ext cx="5615999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1F4BB53-F0BB-414A-8D47-33458A573E44}"/>
              </a:ext>
            </a:extLst>
          </p:cNvPr>
          <p:cNvSpPr txBox="1">
            <a:spLocks/>
          </p:cNvSpPr>
          <p:nvPr userDrawn="1"/>
        </p:nvSpPr>
        <p:spPr>
          <a:xfrm>
            <a:off x="193186" y="1738170"/>
            <a:ext cx="11590827" cy="2232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35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9600"/>
              </a:lnSpc>
            </a:pPr>
            <a:endParaRPr lang="en-US" sz="9600" u="none">
              <a:solidFill>
                <a:schemeClr val="tx1"/>
              </a:solidFill>
            </a:endParaRPr>
          </a:p>
          <a:p>
            <a:pPr>
              <a:lnSpc>
                <a:spcPts val="9600"/>
              </a:lnSpc>
            </a:pPr>
            <a:r>
              <a:rPr lang="en-US" sz="9600" u="none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0A6328-8DAD-8743-8F7B-765DC288DE25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Poly.</a:t>
            </a: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rights reserved. Confidential.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56B43-A72B-234B-9C54-0D026E509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1" y="6499109"/>
            <a:ext cx="579349" cy="2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9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eige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F877A4-0B57-D34C-92EF-EADDD640FBB9}"/>
              </a:ext>
            </a:extLst>
          </p:cNvPr>
          <p:cNvSpPr/>
          <p:nvPr userDrawn="1"/>
        </p:nvSpPr>
        <p:spPr>
          <a:xfrm>
            <a:off x="579591" y="6516658"/>
            <a:ext cx="24929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Plantronics. Polycom. Now Together as Poly.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69386D0-CD9B-8A4C-9898-BCC58BFF5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468394" cy="501650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CA603A00-80BA-2A40-9A6A-291CABC87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46" y="284350"/>
            <a:ext cx="11509667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3300"/>
              </a:lnSpc>
              <a:defRPr sz="2300"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Slide title runs here </a:t>
            </a:r>
            <a:br>
              <a:rPr lang="en-US"/>
            </a:br>
            <a:r>
              <a:rPr lang="en-US"/>
              <a:t>to two lines if Necessary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CE8F512-72A7-FE42-9E05-A3F9AE5D940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3391" y="1327150"/>
            <a:ext cx="11510621" cy="387350"/>
          </a:xfrm>
        </p:spPr>
        <p:txBody>
          <a:bodyPr>
            <a:normAutofit/>
          </a:bodyPr>
          <a:lstStyle>
            <a:lvl1pPr>
              <a:defRPr sz="2000" b="1" u="none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b="1"/>
              <a:t>Sub Headline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853C3-BB69-E141-84E9-EE67B3CE865C}"/>
              </a:ext>
            </a:extLst>
          </p:cNvPr>
          <p:cNvSpPr/>
          <p:nvPr userDrawn="1"/>
        </p:nvSpPr>
        <p:spPr>
          <a:xfrm>
            <a:off x="4627756" y="6521546"/>
            <a:ext cx="695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©Poly.</a:t>
            </a: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Proprietary and confidential. Do not distribute.</a:t>
            </a:r>
          </a:p>
          <a:p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337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(FLOATIN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E120ADF-F77A-A942-8F56-9357490E07A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9560" y="2046288"/>
            <a:ext cx="11612880" cy="433546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System Font Regular"/>
              <a:buChar char="–"/>
              <a:defRPr/>
            </a:lvl2pPr>
            <a:lvl3pPr marL="994410" indent="-171450">
              <a:buSzPct val="90000"/>
              <a:buFont typeface="Courier New" panose="02070309020205020404" pitchFamily="49" charset="0"/>
              <a:buChar char="o"/>
              <a:defRPr lang="en-US" sz="12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2C9DFA-53B6-374E-B3AE-FF4205DDC64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9560" y="1424434"/>
            <a:ext cx="11612880" cy="3693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Subtitle (Remove If Unused)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322E2-08F2-4E40-B1E5-1CDDCFDB1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964" y="304800"/>
            <a:ext cx="11612072" cy="10717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br>
              <a:rPr lang="en-US"/>
            </a:br>
            <a:r>
              <a:rPr lang="en-US"/>
              <a:t>two lines max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9E7D45-BB75-D348-8C78-44ECCABD8C7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89560" y="4459990"/>
            <a:ext cx="3424601" cy="192176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 lang="en-US" sz="1100" b="0" i="0" u="none" kern="1200" cap="none" spc="0" baseline="0" dirty="0">
                <a:solidFill>
                  <a:schemeClr val="tx2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466725" indent="0">
              <a:buFontTx/>
              <a:buNone/>
              <a:defRPr/>
            </a:lvl3pPr>
            <a:lvl4pPr marL="690562" indent="0">
              <a:buFontTx/>
              <a:buNone/>
              <a:defRPr/>
            </a:lvl4pPr>
            <a:lvl5pPr marL="868362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Note to User: To format second level text, under “Home” tab, click “Indent More”. </a:t>
            </a:r>
            <a:br>
              <a:rPr lang="en-US" sz="1100">
                <a:solidFill>
                  <a:schemeClr val="accent3"/>
                </a:solidFill>
              </a:rPr>
            </a:br>
            <a:r>
              <a:rPr lang="en-US"/>
              <a:t>Note to User: To format third level text, under “Home” tab, click “Indent More”. </a:t>
            </a:r>
            <a:br>
              <a:rPr lang="en-US" sz="1000">
                <a:solidFill>
                  <a:schemeClr val="accent3"/>
                </a:solidFill>
              </a:rPr>
            </a:br>
            <a:r>
              <a:rPr lang="en-US"/>
              <a:t>Note to User: To return formatting to first level text, under “Home” tab, click “Indent Less”, twice.</a:t>
            </a:r>
            <a:br>
              <a:rPr lang="en-US" sz="1000">
                <a:solidFill>
                  <a:schemeClr val="accent3"/>
                </a:solidFill>
              </a:rPr>
            </a:br>
            <a:r>
              <a:rPr lang="en-US"/>
              <a:t>☒ REMOVE THIS BOX.</a:t>
            </a:r>
          </a:p>
        </p:txBody>
      </p:sp>
    </p:spTree>
    <p:extLst>
      <p:ext uri="{BB962C8B-B14F-4D97-AF65-F5344CB8AC3E}">
        <p14:creationId xmlns:p14="http://schemas.microsoft.com/office/powerpoint/2010/main" val="35525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FFD44F-1E84-5447-A0E1-346E3950D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CB928-466F-A34B-A886-C8C466D4D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31812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F019038-44CC-CF49-B85A-BF8D6AFD9A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42E8F25-6C8D-B440-A44A-28D1FC49B9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2"/>
            <a:ext cx="8759678" cy="386409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70C9A0-E0B2-0A47-BD5C-464F0B719775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016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ea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C61B6-AF4A-9A48-8824-95AE27E08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31812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76B75F6-4944-BB4F-AA74-91DC7A9DA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C6EC9EC-2ED2-AB49-8E91-97BD00E443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3"/>
            <a:ext cx="8759678" cy="36715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8BEBD-ACC3-124F-A5BE-3EC381E00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1D6191-F8FB-784F-8FC0-28D4E261C4BF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F48F1-0C96-7844-ABD6-80C5DE38F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4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Li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BC216A-8B27-4D40-B604-124329AF9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31812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rgbClr val="EB3C00"/>
                </a:solidFill>
                <a:uFill>
                  <a:solidFill>
                    <a:srgbClr val="EB3C00"/>
                  </a:solidFill>
                </a:uFill>
              </a:defRPr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C79286E-71E4-F14B-A9B3-8992BFBC8D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910290-C7A3-3645-A5D7-ACE412983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3"/>
            <a:ext cx="8759678" cy="396034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C0B3B2-3B4A-7843-9C6C-2DC3E7265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876767-A7DC-A241-9D12-089036681BB2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50DDD-42E8-5C48-8647-67DE3B08D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4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2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1E646-6AC9-504B-8E87-FACB1C5B0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5"/>
          <a:stretch/>
        </p:blipFill>
        <p:spPr>
          <a:xfrm>
            <a:off x="-55472" y="0"/>
            <a:ext cx="12247472" cy="685800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03E1A60-96BB-7B4E-BC40-4D6573F93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073" y="3181247"/>
            <a:ext cx="6670528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u="sng" spc="30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defRPr>
            </a:lvl1pPr>
          </a:lstStyle>
          <a:p>
            <a:r>
              <a:rPr lang="en-US"/>
              <a:t>Title of presentation runs here to three lines maximum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F572D4-32E4-5041-A01F-9960687E64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342" y="5743174"/>
            <a:ext cx="8735928" cy="41378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6D032EC-7E7A-2645-91BC-7076C6C1B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72" y="5523502"/>
            <a:ext cx="8759678" cy="37678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4AC0C-6D9E-A04B-9B61-1B51E377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5"/>
          <a:stretch/>
        </p:blipFill>
        <p:spPr>
          <a:xfrm>
            <a:off x="7932738" y="0"/>
            <a:ext cx="425926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EB23CA-847C-6143-BCF4-FF7494AA263F}"/>
              </a:ext>
            </a:extLst>
          </p:cNvPr>
          <p:cNvSpPr/>
          <p:nvPr userDrawn="1"/>
        </p:nvSpPr>
        <p:spPr>
          <a:xfrm>
            <a:off x="4970659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B7576-7D63-D044-BD0B-59929E1129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9" y="421523"/>
            <a:ext cx="1036510" cy="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8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orizont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BB78CB7-FE80-6C4E-8B25-F69DEB594CE2}"/>
              </a:ext>
            </a:extLst>
          </p:cNvPr>
          <p:cNvSpPr txBox="1"/>
          <p:nvPr userDrawn="1"/>
        </p:nvSpPr>
        <p:spPr>
          <a:xfrm>
            <a:off x="294756" y="284034"/>
            <a:ext cx="5825957" cy="4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300" b="1" u="sng" spc="300">
                <a:solidFill>
                  <a:schemeClr val="bg1"/>
                </a:solidFill>
                <a:latin typeface="arial" charset="0"/>
              </a:rPr>
              <a:t>AGENDA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6E30A-FFAB-0A49-8B2C-3674E606A781}"/>
              </a:ext>
            </a:extLst>
          </p:cNvPr>
          <p:cNvSpPr txBox="1"/>
          <p:nvPr userDrawn="1"/>
        </p:nvSpPr>
        <p:spPr>
          <a:xfrm>
            <a:off x="257903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BFE8ED-D110-C948-8631-C55E3E88FDF4}"/>
              </a:ext>
            </a:extLst>
          </p:cNvPr>
          <p:cNvSpPr txBox="1"/>
          <p:nvPr userDrawn="1"/>
        </p:nvSpPr>
        <p:spPr>
          <a:xfrm>
            <a:off x="222339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EA06A1-0705-774F-BB8F-EA830E6BD659}"/>
              </a:ext>
            </a:extLst>
          </p:cNvPr>
          <p:cNvSpPr txBox="1"/>
          <p:nvPr userDrawn="1"/>
        </p:nvSpPr>
        <p:spPr>
          <a:xfrm>
            <a:off x="4158248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69DF06-34D5-FF4C-880B-9EB25433BF77}"/>
              </a:ext>
            </a:extLst>
          </p:cNvPr>
          <p:cNvSpPr txBox="1"/>
          <p:nvPr userDrawn="1"/>
        </p:nvSpPr>
        <p:spPr>
          <a:xfrm>
            <a:off x="609600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F1D76-4846-FA42-A81C-EF3451DA6AEB}"/>
              </a:ext>
            </a:extLst>
          </p:cNvPr>
          <p:cNvSpPr txBox="1"/>
          <p:nvPr userDrawn="1"/>
        </p:nvSpPr>
        <p:spPr>
          <a:xfrm>
            <a:off x="8006280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437EC2-07C4-0E43-8645-44D5B91F37F5}"/>
              </a:ext>
            </a:extLst>
          </p:cNvPr>
          <p:cNvSpPr txBox="1"/>
          <p:nvPr userDrawn="1"/>
        </p:nvSpPr>
        <p:spPr>
          <a:xfrm>
            <a:off x="9964219" y="1982984"/>
            <a:ext cx="858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pc="300">
                <a:solidFill>
                  <a:srgbClr val="EB3C00"/>
                </a:solidFill>
                <a:latin typeface="arial" charset="0"/>
              </a:rPr>
              <a:t>6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315EA39-376B-CD43-BF34-8EE268B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308" y="6510581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3DBDAE-7848-2042-911D-164D7519B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EC4B5-362B-1642-887F-7B823AF71A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1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CC1EB-2C44-BA4A-A5E3-086D10C4BD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24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7A764F5-F11A-2A4C-A09A-8ED901D6A11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55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2C4AC77-2F56-374D-AEA6-3F6448BCC45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686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532C78F-50BE-714E-9516-31A73BDBB60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11704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33C0E05-DD80-A04D-AEBD-C1C7B1925E0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28676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DD6DD75-8C14-9649-9C1E-057A0E6B992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971776" y="2585138"/>
            <a:ext cx="1910348" cy="56221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b="1"/>
              <a:t>Section title goes on two lines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43D4F96-91C7-3949-BBDC-EA98CE844A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224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FE42B0E-5D53-5844-B577-4DB36460838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1677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62471CC-9EA3-3E47-93D7-1E23BC2E03B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08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4F79CA8-CB1C-6542-8F2A-BD857B4251A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0285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4FA88D6-E394-5048-926D-04B437113B0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71679" y="3154714"/>
            <a:ext cx="1910348" cy="63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pPr lvl="0"/>
            <a:r>
              <a:rPr lang="en-US"/>
              <a:t>Insert short content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104037-F0BE-1A42-A363-FA48CF1738D8}"/>
              </a:ext>
            </a:extLst>
          </p:cNvPr>
          <p:cNvSpPr/>
          <p:nvPr userDrawn="1"/>
        </p:nvSpPr>
        <p:spPr>
          <a:xfrm>
            <a:off x="4627756" y="6521546"/>
            <a:ext cx="6954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Confidential.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BF06EE4-B2AC-B84E-8DD1-C69923C22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3" y="6371212"/>
            <a:ext cx="82644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B0D2EC-32C7-9F4D-8AE9-D844417C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877" y="1844675"/>
            <a:ext cx="7796540" cy="172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61925-D0D3-554D-ABD8-5E68DB91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8" y="657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30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 ftr="0" dt="0"/>
  <p:txStyles>
    <p:titleStyle>
      <a:lvl1pPr algn="l" defTabSz="914400" rtl="0" eaLnBrk="1" latinLnBrk="0" hangingPunct="1">
        <a:lnSpc>
          <a:spcPts val="5000"/>
        </a:lnSpc>
        <a:spcBef>
          <a:spcPct val="0"/>
        </a:spcBef>
        <a:buNone/>
        <a:defRPr sz="3500" b="1" i="0" u="sng" kern="1200" cap="all" spc="300" baseline="0">
          <a:solidFill>
            <a:srgbClr val="EB3C00"/>
          </a:solidFill>
          <a:effectLst/>
          <a:uFill>
            <a:solidFill>
              <a:srgbClr val="EB3C00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bg1"/>
        </a:buClr>
        <a:buSzPct val="90000"/>
        <a:buFont typeface="Arial" panose="020B0604020202020204" pitchFamily="34" charset="0"/>
        <a:buNone/>
        <a:defRPr sz="14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8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6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304288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6pPr>
      <a:lvl7pPr marL="2770632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7pPr>
      <a:lvl8pPr marL="3236976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8pPr>
      <a:lvl9pPr marL="370332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5" pos="733">
          <p15:clr>
            <a:srgbClr val="F26B43"/>
          </p15:clr>
        </p15:guide>
        <p15:guide id="6" pos="846">
          <p15:clr>
            <a:srgbClr val="F26B43"/>
          </p15:clr>
        </p15:guide>
        <p15:guide id="7" pos="1345">
          <p15:clr>
            <a:srgbClr val="F26B43"/>
          </p15:clr>
        </p15:guide>
        <p15:guide id="8" pos="1459">
          <p15:clr>
            <a:srgbClr val="F26B43"/>
          </p15:clr>
        </p15:guide>
        <p15:guide id="10" pos="1935">
          <p15:clr>
            <a:srgbClr val="F26B43"/>
          </p15:clr>
        </p15:guide>
        <p15:guide id="11" pos="2048">
          <p15:clr>
            <a:srgbClr val="F26B43"/>
          </p15:clr>
        </p15:guide>
        <p15:guide id="12" pos="2683">
          <p15:clr>
            <a:srgbClr val="F26B43"/>
          </p15:clr>
        </p15:guide>
        <p15:guide id="13" pos="3160">
          <p15:clr>
            <a:srgbClr val="F26B43"/>
          </p15:clr>
        </p15:guide>
        <p15:guide id="14" pos="3273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84">
          <p15:clr>
            <a:srgbClr val="F26B43"/>
          </p15:clr>
        </p15:guide>
        <p15:guide id="18" pos="4498">
          <p15:clr>
            <a:srgbClr val="F26B43"/>
          </p15:clr>
        </p15:guide>
        <p15:guide id="19" pos="4997">
          <p15:clr>
            <a:srgbClr val="F26B43"/>
          </p15:clr>
        </p15:guide>
        <p15:guide id="20" pos="5110">
          <p15:clr>
            <a:srgbClr val="F26B43"/>
          </p15:clr>
        </p15:guide>
        <p15:guide id="21" pos="5609">
          <p15:clr>
            <a:srgbClr val="F26B43"/>
          </p15:clr>
        </p15:guide>
        <p15:guide id="22" pos="5700">
          <p15:clr>
            <a:srgbClr val="F26B43"/>
          </p15:clr>
        </p15:guide>
        <p15:guide id="23" pos="6335">
          <p15:clr>
            <a:srgbClr val="F26B43"/>
          </p15:clr>
        </p15:guide>
        <p15:guide id="24" pos="6834">
          <p15:clr>
            <a:srgbClr val="F26B43"/>
          </p15:clr>
        </p15:guide>
        <p15:guide id="25" pos="6947">
          <p15:clr>
            <a:srgbClr val="F26B43"/>
          </p15:clr>
        </p15:guide>
        <p15:guide id="26" pos="7423">
          <p15:clr>
            <a:srgbClr val="F26B43"/>
          </p15:clr>
        </p15:guide>
        <p15:guide id="27" orient="horz" pos="254">
          <p15:clr>
            <a:srgbClr val="F26B43"/>
          </p15:clr>
        </p15:guide>
        <p15:guide id="28" orient="horz" pos="527">
          <p15:clr>
            <a:srgbClr val="F26B43"/>
          </p15:clr>
        </p15:guide>
        <p15:guide id="29" orient="horz" pos="958">
          <p15:clr>
            <a:srgbClr val="F26B43"/>
          </p15:clr>
        </p15:guide>
        <p15:guide id="30" orient="horz" pos="1162">
          <p15:clr>
            <a:srgbClr val="F26B43"/>
          </p15:clr>
        </p15:guide>
        <p15:guide id="31" orient="horz" pos="4020">
          <p15:clr>
            <a:srgbClr val="F26B43"/>
          </p15:clr>
        </p15:guide>
        <p15:guide id="32" pos="2570">
          <p15:clr>
            <a:srgbClr val="F26B43"/>
          </p15:clr>
        </p15:guide>
        <p15:guide id="33" pos="6221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1570">
          <p15:clr>
            <a:srgbClr val="F26B43"/>
          </p15:clr>
        </p15:guide>
        <p15:guide id="36" orient="horz" pos="3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Riley.downey@scansource.com" TargetMode="External"/><Relationship Id="rId5" Type="http://schemas.openxmlformats.org/officeDocument/2006/relationships/hyperlink" Target="mailto:Page.Williams@scansource.com" TargetMode="Externa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5962-5F0A-5B36-5F5D-563868C2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Warranty vs. service contracts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0A383-3276-91E5-941C-39667CD9A1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ScanSource and Poly – Partner Resource</a:t>
            </a:r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E7EF4F0-9507-AA93-608C-5CABDDACE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2" y="109033"/>
            <a:ext cx="3154569" cy="118401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CC04F0-BEA7-68BC-E8DD-200170907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3" y="311606"/>
            <a:ext cx="1784132" cy="7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C9CB-D49D-D3FA-1BD1-8F9FC329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u="sng" dirty="0"/>
              <a:t>Warranty is </a:t>
            </a:r>
            <a:br>
              <a:rPr lang="en-GB" sz="3600" u="sng" dirty="0"/>
            </a:br>
            <a:r>
              <a:rPr lang="en-GB" sz="3600" u="sng" dirty="0"/>
              <a:t>not a service maintenance contract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828D5-9F7D-3F6A-26E8-BF7850FF1FD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80235" y="4729551"/>
            <a:ext cx="5715765" cy="893582"/>
          </a:xfrm>
        </p:spPr>
        <p:txBody>
          <a:bodyPr>
            <a:normAutofit/>
          </a:bodyPr>
          <a:lstStyle/>
          <a:p>
            <a:r>
              <a:rPr lang="en-GB" sz="1400" b="1" u="sng" dirty="0">
                <a:latin typeface="+mn-lt"/>
              </a:rPr>
              <a:t>Poly Warranty includes</a:t>
            </a:r>
            <a:r>
              <a:rPr lang="en-GB" sz="1400" b="1" dirty="0">
                <a:latin typeface="+mn-lt"/>
              </a:rPr>
              <a:t>: 1 year hardware replacement </a:t>
            </a:r>
          </a:p>
          <a:p>
            <a:r>
              <a:rPr lang="en-GB" sz="1400" b="1" dirty="0">
                <a:latin typeface="+mn-lt"/>
              </a:rPr>
              <a:t>and 90 days Software Telephone Support only</a:t>
            </a:r>
          </a:p>
          <a:p>
            <a:endParaRPr lang="en-GB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1E1AA-9B41-DB6A-95CC-9CDE3BB7467F}"/>
              </a:ext>
            </a:extLst>
          </p:cNvPr>
          <p:cNvSpPr/>
          <p:nvPr/>
        </p:nvSpPr>
        <p:spPr>
          <a:xfrm>
            <a:off x="6007693" y="1168400"/>
            <a:ext cx="5249587" cy="482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033F06-FF17-485B-D432-45BC2CA979A0}"/>
              </a:ext>
            </a:extLst>
          </p:cNvPr>
          <p:cNvSpPr txBox="1">
            <a:spLocks/>
          </p:cNvSpPr>
          <p:nvPr/>
        </p:nvSpPr>
        <p:spPr>
          <a:xfrm>
            <a:off x="6007693" y="1654504"/>
            <a:ext cx="4829798" cy="3994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None/>
              <a:defRPr lang="en-US" sz="1400" b="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304288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6pPr>
            <a:lvl7pPr marL="2770632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7pPr>
            <a:lvl8pPr marL="3236976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8pPr>
            <a:lvl9pPr marL="3703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200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63E"/>
                </a:solidFill>
              </a:rPr>
              <a:t>HW Replacement is 30 days Return to Factory for Poly components </a:t>
            </a:r>
          </a:p>
          <a:p>
            <a:pPr marL="1257300" lvl="2" indent="-3429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63E"/>
                </a:solidFill>
              </a:rPr>
              <a:t>Customer pays for shipping	</a:t>
            </a:r>
          </a:p>
          <a:p>
            <a:pPr marL="1200150" lvl="2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63E"/>
                </a:solidFill>
              </a:rPr>
              <a:t> Advanced Replacement is additional costs</a:t>
            </a:r>
          </a:p>
          <a:p>
            <a:pPr marL="1165860" lvl="2" indent="-34290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263E"/>
              </a:solidFill>
            </a:endParaRP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sz="2000" b="1" u="sng" dirty="0">
                <a:solidFill>
                  <a:srgbClr val="00263E"/>
                </a:solidFill>
              </a:rPr>
              <a:t>90 Day Telephone Software support doesn’t include troubleshooting or installation support</a:t>
            </a:r>
          </a:p>
          <a:p>
            <a:pPr marL="1200150" lvl="2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63E"/>
                </a:solidFill>
              </a:rPr>
              <a:t>Poly charges $500 for single Pay Per Incident Technical Support for video endpoints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b="1" dirty="0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F43A445-9102-F184-47A5-55FC494F0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2" y="6387912"/>
            <a:ext cx="1225385" cy="4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7734E-FEF5-46F9-89B2-EE252EBC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DBDAE-7848-2042-911D-164D7519BC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051727-52E4-4DA4-A131-C1CC27E3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02" y="492026"/>
            <a:ext cx="11509667" cy="1077229"/>
          </a:xfrm>
        </p:spPr>
        <p:txBody>
          <a:bodyPr/>
          <a:lstStyle/>
          <a:p>
            <a:r>
              <a:rPr lang="en-US" dirty="0"/>
              <a:t>Services entitlement matrix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3C7BAB-919E-438F-918B-D3BF21855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75496"/>
              </p:ext>
            </p:extLst>
          </p:nvPr>
        </p:nvGraphicFramePr>
        <p:xfrm>
          <a:off x="695302" y="1569255"/>
          <a:ext cx="10982348" cy="43706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6757">
                  <a:extLst>
                    <a:ext uri="{9D8B030D-6E8A-4147-A177-3AD203B41FA5}">
                      <a16:colId xmlns:a16="http://schemas.microsoft.com/office/drawing/2014/main" val="2988768710"/>
                    </a:ext>
                  </a:extLst>
                </a:gridCol>
                <a:gridCol w="2135381">
                  <a:extLst>
                    <a:ext uri="{9D8B030D-6E8A-4147-A177-3AD203B41FA5}">
                      <a16:colId xmlns:a16="http://schemas.microsoft.com/office/drawing/2014/main" val="1075441162"/>
                    </a:ext>
                  </a:extLst>
                </a:gridCol>
                <a:gridCol w="1910070">
                  <a:extLst>
                    <a:ext uri="{9D8B030D-6E8A-4147-A177-3AD203B41FA5}">
                      <a16:colId xmlns:a16="http://schemas.microsoft.com/office/drawing/2014/main" val="3272467168"/>
                    </a:ext>
                  </a:extLst>
                </a:gridCol>
                <a:gridCol w="1910070">
                  <a:extLst>
                    <a:ext uri="{9D8B030D-6E8A-4147-A177-3AD203B41FA5}">
                      <a16:colId xmlns:a16="http://schemas.microsoft.com/office/drawing/2014/main" val="2008471583"/>
                    </a:ext>
                  </a:extLst>
                </a:gridCol>
                <a:gridCol w="1910070">
                  <a:extLst>
                    <a:ext uri="{9D8B030D-6E8A-4147-A177-3AD203B41FA5}">
                      <a16:colId xmlns:a16="http://schemas.microsoft.com/office/drawing/2014/main" val="1343737593"/>
                    </a:ext>
                  </a:extLst>
                </a:gridCol>
              </a:tblGrid>
              <a:tr h="1070962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      Global Offers &amp; </a:t>
                      </a:r>
                    </a:p>
                    <a:p>
                      <a:pPr algn="ctr"/>
                      <a:r>
                        <a:rPr lang="en-US" sz="1600" i="1" dirty="0">
                          <a:solidFill>
                            <a:schemeClr val="bg1"/>
                          </a:solidFill>
                        </a:rPr>
                        <a:t>Entitlements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 Year Hardware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Year Technical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Poly &amp; Partner-Branded Premier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Poly &amp; Partner-Branded Advantage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822363"/>
                  </a:ext>
                </a:extLst>
              </a:tr>
              <a:tr h="106536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Poly Warranty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FF3300"/>
                          </a:solidFill>
                        </a:rPr>
                        <a:t>             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rgbClr val="FF3300"/>
                          </a:solidFill>
                        </a:rPr>
                        <a:t>  90- Day Technical Software Support – M-F, 9-5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rgbClr val="FF3300"/>
                          </a:solidFill>
                        </a:rPr>
                        <a:t>12-Month Hardware Replacement – 30-day Return to Factory (RTF)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98163"/>
                  </a:ext>
                </a:extLst>
              </a:tr>
              <a:tr h="807429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RMA Provided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3300"/>
                          </a:solidFill>
                        </a:rPr>
                        <a:t>Next Business Day (NBD); no Tech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N/A</a:t>
                      </a:r>
                      <a:endParaRPr lang="en-US" sz="2400" dirty="0">
                        <a:solidFill>
                          <a:srgbClr val="FF33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           NBD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         NBD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136404"/>
                  </a:ext>
                </a:extLst>
              </a:tr>
              <a:tr h="8120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Available Hours of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Monday – 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82440"/>
                  </a:ext>
                </a:extLst>
              </a:tr>
              <a:tr h="61479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Support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1-yr renewable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1-yr renewable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One or Multi-year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3300"/>
                          </a:solidFill>
                        </a:rPr>
                        <a:t>One or Multi-year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9305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42B5D7-E031-4D03-ACDE-28DAD431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12" y="1856576"/>
            <a:ext cx="457240" cy="457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610481-168B-4B73-8241-69833D64B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258" y="4730184"/>
            <a:ext cx="402371" cy="402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CA0645-8EE9-41C9-B5B4-1D09EAD34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520" y="4662294"/>
            <a:ext cx="402371" cy="432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5B7BF-772D-40A8-B5A2-090241E1C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101" y="4677535"/>
            <a:ext cx="402371" cy="402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62B3A7-4884-4073-A20B-E2727CC61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832" y="4622097"/>
            <a:ext cx="521495" cy="706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77C91-0BE4-4CDC-BF4C-5128A5663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447" y="4602195"/>
            <a:ext cx="518205" cy="707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B79AA-0D45-4756-A82A-7711402C897D}"/>
              </a:ext>
            </a:extLst>
          </p:cNvPr>
          <p:cNvSpPr txBox="1"/>
          <p:nvPr/>
        </p:nvSpPr>
        <p:spPr>
          <a:xfrm>
            <a:off x="6699530" y="473018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1F13160-E906-587B-051B-25FA2FFDE4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510581"/>
            <a:ext cx="1107440" cy="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8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7734E-FEF5-46F9-89B2-EE252EBC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DBDAE-7848-2042-911D-164D7519BC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486BE0-F273-52B0-9ACE-F6766A7A7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62252"/>
              </p:ext>
            </p:extLst>
          </p:nvPr>
        </p:nvGraphicFramePr>
        <p:xfrm>
          <a:off x="649979" y="1333311"/>
          <a:ext cx="10626571" cy="48211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2104">
                  <a:extLst>
                    <a:ext uri="{9D8B030D-6E8A-4147-A177-3AD203B41FA5}">
                      <a16:colId xmlns:a16="http://schemas.microsoft.com/office/drawing/2014/main" val="657887014"/>
                    </a:ext>
                  </a:extLst>
                </a:gridCol>
                <a:gridCol w="2616871">
                  <a:extLst>
                    <a:ext uri="{9D8B030D-6E8A-4147-A177-3AD203B41FA5}">
                      <a16:colId xmlns:a16="http://schemas.microsoft.com/office/drawing/2014/main" val="1040216087"/>
                    </a:ext>
                  </a:extLst>
                </a:gridCol>
                <a:gridCol w="2398798">
                  <a:extLst>
                    <a:ext uri="{9D8B030D-6E8A-4147-A177-3AD203B41FA5}">
                      <a16:colId xmlns:a16="http://schemas.microsoft.com/office/drawing/2014/main" val="3708939181"/>
                    </a:ext>
                  </a:extLst>
                </a:gridCol>
                <a:gridCol w="2398798">
                  <a:extLst>
                    <a:ext uri="{9D8B030D-6E8A-4147-A177-3AD203B41FA5}">
                      <a16:colId xmlns:a16="http://schemas.microsoft.com/office/drawing/2014/main" val="3019622156"/>
                    </a:ext>
                  </a:extLst>
                </a:gridCol>
              </a:tblGrid>
              <a:tr h="109329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Customer examples </a:t>
                      </a:r>
                    </a:p>
                  </a:txBody>
                  <a:tcPr>
                    <a:solidFill>
                      <a:srgbClr val="002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Support Contract - 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pays out of pocket costs per incident</a:t>
                      </a:r>
                    </a:p>
                  </a:txBody>
                  <a:tcPr anchor="ctr">
                    <a:solidFill>
                      <a:srgbClr val="002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Customer Pays Upfront</a:t>
                      </a:r>
                    </a:p>
                  </a:txBody>
                  <a:tcPr anchor="ctr">
                    <a:solidFill>
                      <a:srgbClr val="0026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Cost Difference -  </a:t>
                      </a:r>
                    </a:p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No support vs support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26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01056"/>
                  </a:ext>
                </a:extLst>
              </a:tr>
              <a:tr h="136058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dirty="0"/>
                        <a:t>Poly Studio X30 out of warranty – the customer calls Poly Tech Support and needs 30-day HW replacement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$ 1,031.00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 $ 185.00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$ 846.00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447988"/>
                  </a:ext>
                </a:extLst>
              </a:tr>
              <a:tr h="92042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 Trio C60 in warranty; needs  NBD hardware replacement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$ 198.00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GB" dirty="0"/>
                        <a:t> 188.00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754126"/>
                  </a:ext>
                </a:extLst>
              </a:tr>
              <a:tr h="79910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CCX needs NBD replacement in 3</a:t>
                      </a:r>
                      <a:r>
                        <a:rPr lang="en-US" baseline="30000"/>
                        <a:t>rd</a:t>
                      </a:r>
                      <a:r>
                        <a:rPr lang="en-US"/>
                        <a:t>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$ 422.00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$ 9.00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$ 413.00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461400"/>
                  </a:ext>
                </a:extLst>
              </a:tr>
              <a:tr h="64770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Voyager headset breaks in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$ 300.00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$ 10.00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$ 290.00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8548"/>
                  </a:ext>
                </a:extLst>
              </a:tr>
            </a:tbl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2D7C1AE3-3C63-4F30-6E53-AB8620A1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9" y="461170"/>
            <a:ext cx="11309113" cy="2456102"/>
          </a:xfrm>
        </p:spPr>
        <p:txBody>
          <a:bodyPr/>
          <a:lstStyle/>
          <a:p>
            <a:r>
              <a:rPr lang="en-GB" u="sng" dirty="0"/>
              <a:t>No support contract = risk + extra cost</a:t>
            </a:r>
            <a:endParaRPr lang="en-US" sz="20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32E8438-A53B-C3B0-B4C5-BE5CAD888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510581"/>
            <a:ext cx="1107440" cy="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7734E-FEF5-46F9-89B2-EE252EBC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DBDAE-7848-2042-911D-164D7519BCD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93FABB-5C4E-AF2B-AB4B-E6021206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589102"/>
            <a:ext cx="11836400" cy="2456102"/>
          </a:xfrm>
        </p:spPr>
        <p:txBody>
          <a:bodyPr/>
          <a:lstStyle/>
          <a:p>
            <a:pPr algn="ctr"/>
            <a:r>
              <a:rPr lang="en-GB" sz="3600" u="sng" dirty="0"/>
              <a:t>MEET OUR ScanSource SERVICES TEAM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7937B22-AF3F-D041-6E75-C6BF4E52C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510581"/>
            <a:ext cx="1107440" cy="2190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739A4C-5209-4703-DDED-F34AB9FC50D9}"/>
              </a:ext>
            </a:extLst>
          </p:cNvPr>
          <p:cNvSpPr/>
          <p:nvPr/>
        </p:nvSpPr>
        <p:spPr>
          <a:xfrm>
            <a:off x="1568786" y="4048549"/>
            <a:ext cx="1993000" cy="2000046"/>
          </a:xfrm>
          <a:prstGeom prst="ellipse">
            <a:avLst/>
          </a:prstGeom>
          <a:solidFill>
            <a:srgbClr val="00263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1BA2E5E-0375-F61D-709E-6F2ABC17C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65239"/>
          <a:stretch/>
        </p:blipFill>
        <p:spPr>
          <a:xfrm>
            <a:off x="1671355" y="3621829"/>
            <a:ext cx="2022276" cy="27070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FA78A1-3DBC-5251-EEAB-718C30360404}"/>
              </a:ext>
            </a:extLst>
          </p:cNvPr>
          <p:cNvGrpSpPr/>
          <p:nvPr/>
        </p:nvGrpSpPr>
        <p:grpSpPr>
          <a:xfrm>
            <a:off x="1651000" y="1105745"/>
            <a:ext cx="1970605" cy="2707052"/>
            <a:chOff x="1402787" y="1174045"/>
            <a:chExt cx="2373792" cy="326091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48F644-D130-0F84-2D0D-B0BDA8CF100F}"/>
                </a:ext>
              </a:extLst>
            </p:cNvPr>
            <p:cNvSpPr/>
            <p:nvPr/>
          </p:nvSpPr>
          <p:spPr>
            <a:xfrm>
              <a:off x="1402787" y="1642533"/>
              <a:ext cx="2301734" cy="2313282"/>
            </a:xfrm>
            <a:prstGeom prst="ellipse">
              <a:avLst/>
            </a:prstGeom>
            <a:solidFill>
              <a:srgbClr val="00263E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EEE8358-F503-C5C0-AAB2-EE3A8CEA7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91"/>
            <a:stretch/>
          </p:blipFill>
          <p:spPr>
            <a:xfrm>
              <a:off x="1449310" y="1174045"/>
              <a:ext cx="2327269" cy="3260916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92D7674-F874-DA01-8D04-E3781EAAD8BD}"/>
              </a:ext>
            </a:extLst>
          </p:cNvPr>
          <p:cNvSpPr txBox="1">
            <a:spLocks/>
          </p:cNvSpPr>
          <p:nvPr/>
        </p:nvSpPr>
        <p:spPr>
          <a:xfrm>
            <a:off x="3916139" y="1725135"/>
            <a:ext cx="7070412" cy="2038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none" dirty="0">
                <a:solidFill>
                  <a:srgbClr val="E13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 WILLIAMS</a:t>
            </a:r>
          </a:p>
          <a:p>
            <a:pPr>
              <a:lnSpc>
                <a:spcPct val="100000"/>
              </a:lnSpc>
            </a:pPr>
            <a:r>
              <a:rPr lang="en-GB" sz="2400" u="none" dirty="0">
                <a:solidFill>
                  <a:srgbClr val="00263E"/>
                </a:solidFill>
                <a:latin typeface="72" panose="020B0503030000000003" pitchFamily="34" charset="0"/>
                <a:cs typeface="72" panose="020B0503030000000003" pitchFamily="34" charset="0"/>
              </a:rPr>
              <a:t>SUPPLIER BUSINESS MANAGER ii,</a:t>
            </a:r>
          </a:p>
          <a:p>
            <a:pPr>
              <a:lnSpc>
                <a:spcPct val="100000"/>
              </a:lnSpc>
            </a:pPr>
            <a:r>
              <a:rPr lang="en-GB" sz="2400" u="none" dirty="0">
                <a:solidFill>
                  <a:srgbClr val="00263E"/>
                </a:solidFill>
                <a:latin typeface="72" panose="020B0503030000000003" pitchFamily="34" charset="0"/>
                <a:cs typeface="72" panose="020B0503030000000003" pitchFamily="34" charset="0"/>
              </a:rPr>
              <a:t>Poly services</a:t>
            </a:r>
          </a:p>
          <a:p>
            <a:r>
              <a:rPr lang="en-GB" sz="2000" b="0" u="none" dirty="0">
                <a:solidFill>
                  <a:schemeClr val="bg2">
                    <a:lumMod val="50000"/>
                    <a:lumOff val="50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Page.Williams@scansource.com</a:t>
            </a:r>
            <a:r>
              <a:rPr lang="en-GB" sz="2000" b="0" u="none" dirty="0">
                <a:solidFill>
                  <a:schemeClr val="bg2">
                    <a:lumMod val="50000"/>
                    <a:lumOff val="50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n-US" sz="2000" b="0" u="none" dirty="0">
              <a:solidFill>
                <a:schemeClr val="bg2">
                  <a:lumMod val="50000"/>
                  <a:lumOff val="50000"/>
                </a:schemeClr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5908A0-16E9-9E7F-F207-0A3321B11868}"/>
              </a:ext>
            </a:extLst>
          </p:cNvPr>
          <p:cNvSpPr txBox="1">
            <a:spLocks/>
          </p:cNvSpPr>
          <p:nvPr/>
        </p:nvSpPr>
        <p:spPr>
          <a:xfrm>
            <a:off x="3916139" y="4181237"/>
            <a:ext cx="7070412" cy="2038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2800" b="1" i="0" u="sng" kern="1200" cap="all" spc="300" baseline="0">
                <a:solidFill>
                  <a:schemeClr val="bg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none" dirty="0">
                <a:solidFill>
                  <a:srgbClr val="E132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Riley Downey</a:t>
            </a:r>
          </a:p>
          <a:p>
            <a:pPr>
              <a:lnSpc>
                <a:spcPct val="100000"/>
              </a:lnSpc>
            </a:pPr>
            <a:r>
              <a:rPr lang="en-GB" sz="2400" u="none" dirty="0">
                <a:solidFill>
                  <a:srgbClr val="00263E"/>
                </a:solidFill>
                <a:latin typeface="72" panose="020B0503030000000003" pitchFamily="34" charset="0"/>
                <a:cs typeface="72" panose="020B0503030000000003" pitchFamily="34" charset="0"/>
              </a:rPr>
              <a:t>Services renewal &amp; quoting Poly services</a:t>
            </a:r>
          </a:p>
          <a:p>
            <a:r>
              <a:rPr lang="en-GB" sz="2000" b="0" u="none" dirty="0">
                <a:solidFill>
                  <a:schemeClr val="bg2">
                    <a:lumMod val="50000"/>
                    <a:lumOff val="50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Riley.downey@scansource.com</a:t>
            </a:r>
            <a:r>
              <a:rPr lang="en-GB" sz="2000" b="0" u="none" dirty="0">
                <a:solidFill>
                  <a:schemeClr val="bg2">
                    <a:lumMod val="50000"/>
                    <a:lumOff val="50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endParaRPr lang="en-US" sz="2000" b="0" u="none" dirty="0">
              <a:solidFill>
                <a:schemeClr val="bg2">
                  <a:lumMod val="50000"/>
                  <a:lumOff val="50000"/>
                </a:schemeClr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8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89C776-1A8A-9521-D41A-C5A4EE0AC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510581"/>
            <a:ext cx="1107440" cy="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15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S">
  <a:themeElements>
    <a:clrScheme name="Poly Colour Scheme">
      <a:dk1>
        <a:srgbClr val="000000"/>
      </a:dk1>
      <a:lt1>
        <a:srgbClr val="FFFFFF"/>
      </a:lt1>
      <a:dk2>
        <a:srgbClr val="04233A"/>
      </a:dk2>
      <a:lt2>
        <a:srgbClr val="F93D2B"/>
      </a:lt2>
      <a:accent1>
        <a:srgbClr val="F1E9D8"/>
      </a:accent1>
      <a:accent2>
        <a:srgbClr val="DAD3CC"/>
      </a:accent2>
      <a:accent3>
        <a:srgbClr val="AA9D96"/>
      </a:accent3>
      <a:accent4>
        <a:srgbClr val="9C8C8B"/>
      </a:accent4>
      <a:accent5>
        <a:srgbClr val="95D0CC"/>
      </a:accent5>
      <a:accent6>
        <a:srgbClr val="FDDC70"/>
      </a:accent6>
      <a:hlink>
        <a:srgbClr val="89C2A9"/>
      </a:hlink>
      <a:folHlink>
        <a:srgbClr val="A9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Override1.xml><?xml version="1.0" encoding="utf-8"?>
<a:themeOverride xmlns:a="http://schemas.openxmlformats.org/drawingml/2006/main">
  <a:clrScheme name="Plantronics">
    <a:dk1>
      <a:sysClr val="windowText" lastClr="000000"/>
    </a:dk1>
    <a:lt1>
      <a:sysClr val="window" lastClr="FFFFFF"/>
    </a:lt1>
    <a:dk2>
      <a:srgbClr val="003366"/>
    </a:dk2>
    <a:lt2>
      <a:srgbClr val="EEECE1"/>
    </a:lt2>
    <a:accent1>
      <a:srgbClr val="1978BE"/>
    </a:accent1>
    <a:accent2>
      <a:srgbClr val="82ACFA"/>
    </a:accent2>
    <a:accent3>
      <a:srgbClr val="D71928"/>
    </a:accent3>
    <a:accent4>
      <a:srgbClr val="F5AA2F"/>
    </a:accent4>
    <a:accent5>
      <a:srgbClr val="85C64A"/>
    </a:accent5>
    <a:accent6>
      <a:srgbClr val="CFD3D7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lantronics">
    <a:dk1>
      <a:sysClr val="windowText" lastClr="000000"/>
    </a:dk1>
    <a:lt1>
      <a:sysClr val="window" lastClr="FFFFFF"/>
    </a:lt1>
    <a:dk2>
      <a:srgbClr val="003366"/>
    </a:dk2>
    <a:lt2>
      <a:srgbClr val="EEECE1"/>
    </a:lt2>
    <a:accent1>
      <a:srgbClr val="1978BE"/>
    </a:accent1>
    <a:accent2>
      <a:srgbClr val="82ACFA"/>
    </a:accent2>
    <a:accent3>
      <a:srgbClr val="D71928"/>
    </a:accent3>
    <a:accent4>
      <a:srgbClr val="F5AA2F"/>
    </a:accent4>
    <a:accent5>
      <a:srgbClr val="85C64A"/>
    </a:accent5>
    <a:accent6>
      <a:srgbClr val="CFD3D7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5553511D98E4BBFDC5042ECBCD31C" ma:contentTypeVersion="14" ma:contentTypeDescription="Create a new document." ma:contentTypeScope="" ma:versionID="2f33db19e1e693096dfcabda0102155a">
  <xsd:schema xmlns:xsd="http://www.w3.org/2001/XMLSchema" xmlns:xs="http://www.w3.org/2001/XMLSchema" xmlns:p="http://schemas.microsoft.com/office/2006/metadata/properties" xmlns:ns1="http://schemas.microsoft.com/sharepoint/v3" xmlns:ns3="d028ac58-2e6e-47ef-afba-a69aea29d229" xmlns:ns4="3108f01c-10d0-4754-a89e-871d5b344776" targetNamespace="http://schemas.microsoft.com/office/2006/metadata/properties" ma:root="true" ma:fieldsID="018e18198ad05a5a824e28ebd856bef2" ns1:_="" ns3:_="" ns4:_="">
    <xsd:import namespace="http://schemas.microsoft.com/sharepoint/v3"/>
    <xsd:import namespace="d028ac58-2e6e-47ef-afba-a69aea29d229"/>
    <xsd:import namespace="3108f01c-10d0-4754-a89e-871d5b3447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8ac58-2e6e-47ef-afba-a69aea29d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f01c-10d0-4754-a89e-871d5b3447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45C2A3-E6C8-4E79-92B6-B823A6F0AFD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108f01c-10d0-4754-a89e-871d5b344776"/>
    <ds:schemaRef ds:uri="d028ac58-2e6e-47ef-afba-a69aea29d229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E13D14A-738D-4D58-BDE2-FB687B0D6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028ac58-2e6e-47ef-afba-a69aea29d229"/>
    <ds:schemaRef ds:uri="3108f01c-10d0-4754-a89e-871d5b3447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85D8B7-C311-43F1-9D85-003DC7F0C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306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72</vt:lpstr>
      <vt:lpstr>Aharoni</vt:lpstr>
      <vt:lpstr>Arial</vt:lpstr>
      <vt:lpstr>Arial</vt:lpstr>
      <vt:lpstr>Courier New</vt:lpstr>
      <vt:lpstr>System Font Regular</vt:lpstr>
      <vt:lpstr>Wingdings</vt:lpstr>
      <vt:lpstr>CAPS</vt:lpstr>
      <vt:lpstr>Warranty vs. service contracts</vt:lpstr>
      <vt:lpstr>Warranty is  not a service maintenance contract</vt:lpstr>
      <vt:lpstr>Services entitlement matrix </vt:lpstr>
      <vt:lpstr>No support contract = risk + extra cost</vt:lpstr>
      <vt:lpstr>MEET OUR ScanSource SERVICES TEAM</vt:lpstr>
      <vt:lpstr>PowerPoint Presentation</vt:lpstr>
    </vt:vector>
  </TitlesOfParts>
  <Company>ScanSource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Warranty is not a service maintenance contract</dc:title>
  <dc:creator>Page Williams</dc:creator>
  <cp:lastModifiedBy>Abby Britt</cp:lastModifiedBy>
  <cp:revision>7</cp:revision>
  <dcterms:created xsi:type="dcterms:W3CDTF">2021-01-21T21:16:16Z</dcterms:created>
  <dcterms:modified xsi:type="dcterms:W3CDTF">2022-10-19T14:04:15Z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0x0101003495553511D98E4BBFDC5042ECBCD31C</vt:lpwstr>
  </property>
</Properties>
</file>